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7" r:id="rId5"/>
    <p:sldId id="259" r:id="rId6"/>
    <p:sldId id="260" r:id="rId7"/>
    <p:sldId id="261" r:id="rId8"/>
    <p:sldId id="268" r:id="rId9"/>
    <p:sldId id="270" r:id="rId10"/>
    <p:sldId id="263" r:id="rId11"/>
    <p:sldId id="264" r:id="rId12"/>
    <p:sldId id="265" r:id="rId13"/>
    <p:sldId id="266" r:id="rId14"/>
    <p:sldId id="269" r:id="rId15"/>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260"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370E6-E016-4110-A392-3ED0306EA92E}" type="datetimeFigureOut">
              <a:rPr lang="it-IT" smtClean="0"/>
              <a:t>16/12/2020</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4AEC6-E716-436D-96D7-347DE7EF3EBF}" type="slidenum">
              <a:rPr lang="it-IT" smtClean="0"/>
              <a:t>‹#›</a:t>
            </a:fld>
            <a:endParaRPr lang="it-IT"/>
          </a:p>
        </p:txBody>
      </p:sp>
    </p:spTree>
    <p:extLst>
      <p:ext uri="{BB962C8B-B14F-4D97-AF65-F5344CB8AC3E}">
        <p14:creationId xmlns:p14="http://schemas.microsoft.com/office/powerpoint/2010/main" val="297925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3</a:t>
            </a:fld>
            <a:endParaRPr lang="it-IT"/>
          </a:p>
        </p:txBody>
      </p:sp>
    </p:spTree>
    <p:extLst>
      <p:ext uri="{BB962C8B-B14F-4D97-AF65-F5344CB8AC3E}">
        <p14:creationId xmlns:p14="http://schemas.microsoft.com/office/powerpoint/2010/main" val="135940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12</a:t>
            </a:fld>
            <a:endParaRPr lang="it-IT"/>
          </a:p>
        </p:txBody>
      </p:sp>
    </p:spTree>
    <p:extLst>
      <p:ext uri="{BB962C8B-B14F-4D97-AF65-F5344CB8AC3E}">
        <p14:creationId xmlns:p14="http://schemas.microsoft.com/office/powerpoint/2010/main" val="222225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13</a:t>
            </a:fld>
            <a:endParaRPr lang="it-IT"/>
          </a:p>
        </p:txBody>
      </p:sp>
    </p:spTree>
    <p:extLst>
      <p:ext uri="{BB962C8B-B14F-4D97-AF65-F5344CB8AC3E}">
        <p14:creationId xmlns:p14="http://schemas.microsoft.com/office/powerpoint/2010/main" val="247716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14</a:t>
            </a:fld>
            <a:endParaRPr lang="it-IT"/>
          </a:p>
        </p:txBody>
      </p:sp>
    </p:spTree>
    <p:extLst>
      <p:ext uri="{BB962C8B-B14F-4D97-AF65-F5344CB8AC3E}">
        <p14:creationId xmlns:p14="http://schemas.microsoft.com/office/powerpoint/2010/main" val="234625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4</a:t>
            </a:fld>
            <a:endParaRPr lang="it-IT"/>
          </a:p>
        </p:txBody>
      </p:sp>
    </p:spTree>
    <p:extLst>
      <p:ext uri="{BB962C8B-B14F-4D97-AF65-F5344CB8AC3E}">
        <p14:creationId xmlns:p14="http://schemas.microsoft.com/office/powerpoint/2010/main" val="244175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5</a:t>
            </a:fld>
            <a:endParaRPr lang="it-IT"/>
          </a:p>
        </p:txBody>
      </p:sp>
    </p:spTree>
    <p:extLst>
      <p:ext uri="{BB962C8B-B14F-4D97-AF65-F5344CB8AC3E}">
        <p14:creationId xmlns:p14="http://schemas.microsoft.com/office/powerpoint/2010/main" val="313451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6</a:t>
            </a:fld>
            <a:endParaRPr lang="it-IT"/>
          </a:p>
        </p:txBody>
      </p:sp>
    </p:spTree>
    <p:extLst>
      <p:ext uri="{BB962C8B-B14F-4D97-AF65-F5344CB8AC3E}">
        <p14:creationId xmlns:p14="http://schemas.microsoft.com/office/powerpoint/2010/main" val="179003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7</a:t>
            </a:fld>
            <a:endParaRPr lang="it-IT"/>
          </a:p>
        </p:txBody>
      </p:sp>
    </p:spTree>
    <p:extLst>
      <p:ext uri="{BB962C8B-B14F-4D97-AF65-F5344CB8AC3E}">
        <p14:creationId xmlns:p14="http://schemas.microsoft.com/office/powerpoint/2010/main" val="303639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8</a:t>
            </a:fld>
            <a:endParaRPr lang="it-IT"/>
          </a:p>
        </p:txBody>
      </p:sp>
    </p:spTree>
    <p:extLst>
      <p:ext uri="{BB962C8B-B14F-4D97-AF65-F5344CB8AC3E}">
        <p14:creationId xmlns:p14="http://schemas.microsoft.com/office/powerpoint/2010/main" val="351003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9</a:t>
            </a:fld>
            <a:endParaRPr lang="it-IT"/>
          </a:p>
        </p:txBody>
      </p:sp>
    </p:spTree>
    <p:extLst>
      <p:ext uri="{BB962C8B-B14F-4D97-AF65-F5344CB8AC3E}">
        <p14:creationId xmlns:p14="http://schemas.microsoft.com/office/powerpoint/2010/main" val="246530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10</a:t>
            </a:fld>
            <a:endParaRPr lang="it-IT"/>
          </a:p>
        </p:txBody>
      </p:sp>
    </p:spTree>
    <p:extLst>
      <p:ext uri="{BB962C8B-B14F-4D97-AF65-F5344CB8AC3E}">
        <p14:creationId xmlns:p14="http://schemas.microsoft.com/office/powerpoint/2010/main" val="296773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16F4AEC6-E716-436D-96D7-347DE7EF3EBF}" type="slidenum">
              <a:rPr lang="it-IT" smtClean="0"/>
              <a:t>11</a:t>
            </a:fld>
            <a:endParaRPr lang="it-IT"/>
          </a:p>
        </p:txBody>
      </p:sp>
    </p:spTree>
    <p:extLst>
      <p:ext uri="{BB962C8B-B14F-4D97-AF65-F5344CB8AC3E}">
        <p14:creationId xmlns:p14="http://schemas.microsoft.com/office/powerpoint/2010/main" val="278918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0"/>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80"/>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80"/>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16/12/2020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t>16/12/2020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t>16/12/2020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16/12/2020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3"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1"/>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16/12/2020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16/12/2020</a:t>
            </a:fld>
            <a:endParaRPr lang="it-IT"/>
          </a:p>
        </p:txBody>
      </p:sp>
      <p:sp>
        <p:nvSpPr>
          <p:cNvPr id="5" name="Segnaposto piè di pagina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3600" dirty="0"/>
              <a:t>Se non le Scuole eTwinning, chi altri?</a:t>
            </a:r>
          </a:p>
        </p:txBody>
      </p:sp>
      <p:sp>
        <p:nvSpPr>
          <p:cNvPr id="3" name="Sottotitolo 2"/>
          <p:cNvSpPr>
            <a:spLocks noGrp="1"/>
          </p:cNvSpPr>
          <p:nvPr>
            <p:ph type="subTitle" idx="1"/>
          </p:nvPr>
        </p:nvSpPr>
        <p:spPr/>
        <p:txBody>
          <a:bodyPr/>
          <a:lstStyle/>
          <a:p>
            <a:r>
              <a:rPr lang="it-IT" dirty="0"/>
              <a:t>Santi Scimeca</a:t>
            </a:r>
          </a:p>
        </p:txBody>
      </p:sp>
    </p:spTree>
    <p:extLst>
      <p:ext uri="{BB962C8B-B14F-4D97-AF65-F5344CB8AC3E}">
        <p14:creationId xmlns:p14="http://schemas.microsoft.com/office/powerpoint/2010/main" val="251991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D9D5692-C1E4-4E19-A963-33BCEACEF346}"/>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a:extLst>
              <a:ext uri="{FF2B5EF4-FFF2-40B4-BE49-F238E27FC236}">
                <a16:creationId xmlns:a16="http://schemas.microsoft.com/office/drawing/2014/main" id="{D44010B5-F027-44CC-94D9-6B9D474BFAEB}"/>
              </a:ext>
            </a:extLst>
          </p:cNvPr>
          <p:cNvPicPr>
            <a:picLocks noChangeAspect="1"/>
          </p:cNvPicPr>
          <p:nvPr/>
        </p:nvPicPr>
        <p:blipFill>
          <a:blip r:embed="rId3"/>
          <a:stretch>
            <a:fillRect/>
          </a:stretch>
        </p:blipFill>
        <p:spPr>
          <a:xfrm>
            <a:off x="0" y="0"/>
            <a:ext cx="3527136" cy="5143500"/>
          </a:xfrm>
          <a:prstGeom prst="rect">
            <a:avLst/>
          </a:prstGeom>
        </p:spPr>
      </p:pic>
      <p:sp>
        <p:nvSpPr>
          <p:cNvPr id="6" name="Titolo 1">
            <a:extLst>
              <a:ext uri="{FF2B5EF4-FFF2-40B4-BE49-F238E27FC236}">
                <a16:creationId xmlns:a16="http://schemas.microsoft.com/office/drawing/2014/main" id="{D88580ED-AD59-4A6A-A066-9268D59213A3}"/>
              </a:ext>
            </a:extLst>
          </p:cNvPr>
          <p:cNvSpPr txBox="1">
            <a:spLocks/>
          </p:cNvSpPr>
          <p:nvPr/>
        </p:nvSpPr>
        <p:spPr>
          <a:xfrm>
            <a:off x="3851920" y="267494"/>
            <a:ext cx="4464496" cy="4680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2800" dirty="0" err="1">
                <a:solidFill>
                  <a:srgbClr val="FF0000"/>
                </a:solidFill>
              </a:rPr>
              <a:t>Shared</a:t>
            </a:r>
            <a:r>
              <a:rPr lang="it-IT" sz="2800" dirty="0">
                <a:solidFill>
                  <a:srgbClr val="FF0000"/>
                </a:solidFill>
              </a:rPr>
              <a:t> </a:t>
            </a:r>
            <a:r>
              <a:rPr lang="it-IT" sz="2800" dirty="0" err="1">
                <a:solidFill>
                  <a:srgbClr val="FF0000"/>
                </a:solidFill>
              </a:rPr>
              <a:t>leaderhip</a:t>
            </a:r>
            <a:endParaRPr lang="it-IT" sz="2800" dirty="0">
              <a:solidFill>
                <a:srgbClr val="FF0000"/>
              </a:solidFill>
            </a:endParaRPr>
          </a:p>
          <a:p>
            <a:pPr algn="l"/>
            <a:endParaRPr lang="it-IT" sz="2800" dirty="0">
              <a:solidFill>
                <a:srgbClr val="FF0000"/>
              </a:solidFill>
            </a:endParaRPr>
          </a:p>
          <a:p>
            <a:pPr algn="l"/>
            <a:r>
              <a:rPr lang="it-IT" sz="2800" dirty="0">
                <a:solidFill>
                  <a:srgbClr val="FF0000"/>
                </a:solidFill>
              </a:rPr>
              <a:t>collaborazione e condivisione</a:t>
            </a:r>
          </a:p>
          <a:p>
            <a:pPr algn="l"/>
            <a:endParaRPr lang="it-IT" sz="2800" dirty="0">
              <a:solidFill>
                <a:srgbClr val="FF0000"/>
              </a:solidFill>
            </a:endParaRPr>
          </a:p>
          <a:p>
            <a:pPr algn="l"/>
            <a:r>
              <a:rPr lang="it-IT" sz="2800" dirty="0" err="1">
                <a:solidFill>
                  <a:srgbClr val="FF0000"/>
                </a:solidFill>
              </a:rPr>
              <a:t>Student</a:t>
            </a:r>
            <a:r>
              <a:rPr lang="it-IT" sz="2800" dirty="0">
                <a:solidFill>
                  <a:srgbClr val="FF0000"/>
                </a:solidFill>
              </a:rPr>
              <a:t> Agency</a:t>
            </a:r>
          </a:p>
          <a:p>
            <a:pPr algn="l"/>
            <a:endParaRPr lang="it-IT" sz="2800" dirty="0">
              <a:solidFill>
                <a:srgbClr val="FF0000"/>
              </a:solidFill>
            </a:endParaRPr>
          </a:p>
          <a:p>
            <a:pPr algn="l"/>
            <a:r>
              <a:rPr lang="it-IT" sz="2800" dirty="0">
                <a:solidFill>
                  <a:srgbClr val="FF0000"/>
                </a:solidFill>
              </a:rPr>
              <a:t>Modello per altre scuole</a:t>
            </a:r>
          </a:p>
          <a:p>
            <a:pPr algn="l"/>
            <a:endParaRPr lang="it-IT" sz="2800" dirty="0">
              <a:solidFill>
                <a:srgbClr val="FF0000"/>
              </a:solidFill>
            </a:endParaRPr>
          </a:p>
          <a:p>
            <a:pPr algn="l"/>
            <a:r>
              <a:rPr lang="it-IT" sz="2800" dirty="0">
                <a:solidFill>
                  <a:srgbClr val="FF0000"/>
                </a:solidFill>
              </a:rPr>
              <a:t>Inclusività e innovazione</a:t>
            </a:r>
          </a:p>
          <a:p>
            <a:pPr marL="571500" indent="-571500" algn="l">
              <a:buFontTx/>
              <a:buChar char="-"/>
            </a:pPr>
            <a:endParaRPr lang="it-IT" sz="3600" dirty="0"/>
          </a:p>
        </p:txBody>
      </p:sp>
    </p:spTree>
    <p:extLst>
      <p:ext uri="{BB962C8B-B14F-4D97-AF65-F5344CB8AC3E}">
        <p14:creationId xmlns:p14="http://schemas.microsoft.com/office/powerpoint/2010/main" val="146052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D9D5692-C1E4-4E19-A963-33BCEACEF346}"/>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a:extLst>
              <a:ext uri="{FF2B5EF4-FFF2-40B4-BE49-F238E27FC236}">
                <a16:creationId xmlns:a16="http://schemas.microsoft.com/office/drawing/2014/main" id="{DD6BA0CE-F5E4-46C9-B82A-3EB79985961F}"/>
              </a:ext>
            </a:extLst>
          </p:cNvPr>
          <p:cNvSpPr txBox="1"/>
          <p:nvPr/>
        </p:nvSpPr>
        <p:spPr>
          <a:xfrm>
            <a:off x="142032" y="181501"/>
            <a:ext cx="8856984" cy="4961999"/>
          </a:xfrm>
          <a:prstGeom prst="rect">
            <a:avLst/>
          </a:prstGeom>
          <a:noFill/>
        </p:spPr>
        <p:txBody>
          <a:bodyPr wrap="square">
            <a:spAutoFit/>
          </a:bodyPr>
          <a:lstStyle/>
          <a:p>
            <a:pPr lvl="0">
              <a:lnSpc>
                <a:spcPct val="107000"/>
              </a:lnSpc>
              <a:spcAft>
                <a:spcPts val="100"/>
              </a:spcAft>
            </a:pPr>
            <a:r>
              <a:rPr lang="en-US" sz="14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eTwinning Monitoring Report 2020 – key findings</a:t>
            </a:r>
          </a:p>
          <a:p>
            <a:pPr lvl="0">
              <a:lnSpc>
                <a:spcPct val="107000"/>
              </a:lnSpc>
              <a:spcAft>
                <a:spcPts val="100"/>
              </a:spcAft>
            </a:pPr>
            <a:endParaRPr lang="en-US" sz="1400" b="1" i="1"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100"/>
              </a:spcAft>
            </a:pPr>
            <a:r>
              <a:rPr lang="en-US" sz="1400" b="1" i="1" dirty="0">
                <a:effectLst/>
                <a:latin typeface="Calibri" panose="020F0502020204030204" pitchFamily="34" charset="0"/>
                <a:ea typeface="Calibri" panose="020F0502020204030204" pitchFamily="34" charset="0"/>
                <a:cs typeface="Arial" panose="020B0604020202020204" pitchFamily="34" charset="0"/>
              </a:rPr>
              <a:t>Twinning Schools have a commitment to shared leadership</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The notion and the practice of Shared leadership is the one which seems to be more established: this confirms that eTwinning Schools are, at least structurally, ready to adopt more flexible decision-making and leadership structures.</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100"/>
              </a:spcAft>
            </a:pPr>
            <a:r>
              <a:rPr lang="en-US" sz="1400" b="1" i="1" dirty="0">
                <a:effectLst/>
                <a:latin typeface="Calibri" panose="020F0502020204030204" pitchFamily="34" charset="0"/>
                <a:ea typeface="Calibri" panose="020F0502020204030204" pitchFamily="34" charset="0"/>
                <a:cs typeface="Arial" panose="020B0604020202020204" pitchFamily="34" charset="0"/>
              </a:rPr>
              <a:t>eTwinning Schools display a strong commitment to collaboration, sharing and teamwork</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Collaboration among teachers and among students is strong and effective but more development and further practice is needed in establishing collaboration between students and teachers, especially outside eTwinning projects. </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100"/>
              </a:spcAft>
            </a:pPr>
            <a:r>
              <a:rPr lang="en-US" sz="1400" b="1" i="1" dirty="0">
                <a:effectLst/>
                <a:latin typeface="Calibri" panose="020F0502020204030204" pitchFamily="34" charset="0"/>
                <a:ea typeface="Calibri" panose="020F0502020204030204" pitchFamily="34" charset="0"/>
                <a:cs typeface="Arial" panose="020B0604020202020204" pitchFamily="34" charset="0"/>
              </a:rPr>
              <a:t>eTwinning Schools are models for other schools, but networking could be improved</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Serving as a Learning hub, eTwinning schools generally engage in mentoring of other schools and can serve as source of inspiration of eTwinning practice in their region or state, but at the same time teachers feel that their school is not entirely ready to be involved in school-to-school networks and collaboration. </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100"/>
              </a:spcAft>
            </a:pPr>
            <a:r>
              <a:rPr lang="en-US" sz="1400" b="1" i="1" dirty="0">
                <a:effectLst/>
                <a:latin typeface="Calibri" panose="020F0502020204030204" pitchFamily="34" charset="0"/>
                <a:ea typeface="Calibri" panose="020F0502020204030204" pitchFamily="34" charset="0"/>
                <a:cs typeface="Arial" panose="020B0604020202020204" pitchFamily="34" charset="0"/>
              </a:rPr>
              <a:t>eTwinning Schools are inclusive and innovative learning </a:t>
            </a:r>
            <a:r>
              <a:rPr lang="en-US" sz="1400" b="1" i="1" dirty="0" err="1">
                <a:effectLst/>
                <a:latin typeface="Calibri" panose="020F0502020204030204" pitchFamily="34" charset="0"/>
                <a:ea typeface="Calibri" panose="020F0502020204030204" pitchFamily="34" charset="0"/>
                <a:cs typeface="Arial" panose="020B0604020202020204" pitchFamily="34" charset="0"/>
              </a:rPr>
              <a:t>organisations</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eTwinning Schools are innovative and inclusive learning </a:t>
            </a:r>
            <a:r>
              <a:rPr lang="en-US" sz="1400" dirty="0" err="1">
                <a:effectLst/>
                <a:latin typeface="Calibri" panose="020F0502020204030204" pitchFamily="34" charset="0"/>
                <a:ea typeface="Calibri" panose="020F0502020204030204" pitchFamily="34" charset="0"/>
                <a:cs typeface="Arial" panose="020B0604020202020204" pitchFamily="34" charset="0"/>
              </a:rPr>
              <a:t>organisations</a:t>
            </a:r>
            <a:r>
              <a:rPr lang="en-US" sz="1400" dirty="0">
                <a:effectLst/>
                <a:latin typeface="Calibri" panose="020F0502020204030204" pitchFamily="34" charset="0"/>
                <a:ea typeface="Calibri" panose="020F0502020204030204" pitchFamily="34" charset="0"/>
                <a:cs typeface="Arial" panose="020B0604020202020204" pitchFamily="34" charset="0"/>
              </a:rPr>
              <a:t> and establish a culture of inquiry, innovation and exploration, in which students’ learning is placed at the center and diversity is valued. </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spcAft>
                <a:spcPts val="100"/>
              </a:spcAft>
            </a:pPr>
            <a:r>
              <a:rPr lang="en-US" sz="1400" b="1" i="1" dirty="0">
                <a:effectLst/>
                <a:latin typeface="Calibri" panose="020F0502020204030204" pitchFamily="34" charset="0"/>
                <a:ea typeface="Calibri" panose="020F0502020204030204" pitchFamily="34" charset="0"/>
                <a:cs typeface="Arial" panose="020B0604020202020204" pitchFamily="34" charset="0"/>
              </a:rPr>
              <a:t>eTwinning need a more proactive role towards the local community</a:t>
            </a:r>
            <a:endParaRPr lang="it-IT"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Synergies between the school and the local community, including parents, local associations, local authority, would deserve a stronger establishment and a consolidated school development plan, thus </a:t>
            </a:r>
            <a:r>
              <a:rPr lang="en-US" sz="1400" dirty="0" err="1">
                <a:effectLst/>
                <a:latin typeface="Calibri" panose="020F0502020204030204" pitchFamily="34" charset="0"/>
                <a:ea typeface="Calibri" panose="020F0502020204030204" pitchFamily="34" charset="0"/>
                <a:cs typeface="Arial" panose="020B0604020202020204" pitchFamily="34" charset="0"/>
              </a:rPr>
              <a:t>formalising</a:t>
            </a:r>
            <a:r>
              <a:rPr lang="en-US" sz="1400" dirty="0">
                <a:effectLst/>
                <a:latin typeface="Calibri" panose="020F0502020204030204" pitchFamily="34" charset="0"/>
                <a:ea typeface="Calibri" panose="020F0502020204030204" pitchFamily="34" charset="0"/>
                <a:cs typeface="Arial" panose="020B0604020202020204" pitchFamily="34" charset="0"/>
              </a:rPr>
              <a:t> the schools’ role within the local context. </a:t>
            </a:r>
            <a:endParaRPr lang="it-IT"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120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D9D5692-C1E4-4E19-A963-33BCEACEF346}"/>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extBox 6">
            <a:extLst>
              <a:ext uri="{FF2B5EF4-FFF2-40B4-BE49-F238E27FC236}">
                <a16:creationId xmlns:a16="http://schemas.microsoft.com/office/drawing/2014/main" id="{BE1BD261-F63C-4BA8-8AA8-E8686234A669}"/>
              </a:ext>
            </a:extLst>
          </p:cNvPr>
          <p:cNvSpPr txBox="1"/>
          <p:nvPr/>
        </p:nvSpPr>
        <p:spPr>
          <a:xfrm>
            <a:off x="466068" y="-20089"/>
            <a:ext cx="8208912" cy="4923592"/>
          </a:xfrm>
          <a:prstGeom prst="rect">
            <a:avLst/>
          </a:prstGeom>
          <a:noFill/>
        </p:spPr>
        <p:txBody>
          <a:bodyPr wrap="square">
            <a:spAutoFit/>
          </a:bodyPr>
          <a:lstStyle/>
          <a:p>
            <a:pPr>
              <a:lnSpc>
                <a:spcPct val="107000"/>
              </a:lnSpc>
              <a:spcAft>
                <a:spcPts val="800"/>
              </a:spcAft>
            </a:pPr>
            <a:r>
              <a:rPr lang="en-U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eTwinning Monitoring Report 2020 -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Key recommendations</a:t>
            </a:r>
            <a:endParaRPr lang="it-IT"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eTwinning Schools should find ways to systematically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involve the whole school community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give each actor (teachers, pupils, Principals, parents) responsibilities and opportunities which can be leveraged via eTwinning activities.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eTwinning School Label should be considered a milestone of a journey and, Ideally,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eTwinning School Mission should be integrated as part of each school’s mission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eTwinning Schools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need consistent and constant guidance and professional development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activities to keep them motivated on one side, and to monitor their progression, on the other. This can be achieved by providing dedicated courses, webinars, materials and opportunities, and at the same time by enhancing the community feeling already present.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eTwinning Schools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need recognition of their work by the European, national and regional authorities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mainstreaming eTwinning practices cannot rely solely on the individual school’s practice but should be promoted and implemented at systemic level.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60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081CC287-0DAE-490C-8C86-594494E5EA2D}"/>
              </a:ext>
            </a:extLst>
          </p:cNvPr>
          <p:cNvSpPr txBox="1">
            <a:spLocks/>
          </p:cNvSpPr>
          <p:nvPr/>
        </p:nvSpPr>
        <p:spPr>
          <a:xfrm>
            <a:off x="685800" y="2020490"/>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000" b="0" i="1" u="none" strike="noStrike" dirty="0">
                <a:solidFill>
                  <a:srgbClr val="0000FF"/>
                </a:solidFill>
                <a:effectLst/>
                <a:latin typeface="Arial" panose="020B0604020202020204" pitchFamily="34" charset="0"/>
              </a:rPr>
              <a:t>Le Scuole eTwinning non sono tali perché sono le migliori, ma perché hanno il potenziale di cambiare l’intero sistema scolastico.</a:t>
            </a:r>
          </a:p>
          <a:p>
            <a:endParaRPr lang="it-IT" sz="2000" b="0" i="1" u="none" strike="noStrike" dirty="0">
              <a:solidFill>
                <a:srgbClr val="0000FF"/>
              </a:solidFill>
              <a:effectLst/>
              <a:latin typeface="Arial" panose="020B0604020202020204" pitchFamily="34" charset="0"/>
            </a:endParaRPr>
          </a:p>
          <a:p>
            <a:r>
              <a:rPr lang="it-IT" sz="2800" b="0" i="1" u="none" strike="noStrike" dirty="0">
                <a:solidFill>
                  <a:srgbClr val="0000FF"/>
                </a:solidFill>
                <a:effectLst/>
                <a:latin typeface="Arial" panose="020B0604020202020204" pitchFamily="34" charset="0"/>
              </a:rPr>
              <a:t> Se non le Scuole eTwinning, chi altri?</a:t>
            </a:r>
            <a:endParaRPr lang="it-IT" sz="4800" dirty="0"/>
          </a:p>
        </p:txBody>
      </p:sp>
    </p:spTree>
    <p:extLst>
      <p:ext uri="{BB962C8B-B14F-4D97-AF65-F5344CB8AC3E}">
        <p14:creationId xmlns:p14="http://schemas.microsoft.com/office/powerpoint/2010/main" val="413069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8CC1D6-4BD2-4561-AF79-20419E4A4DCB}"/>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081CC287-0DAE-490C-8C86-594494E5EA2D}"/>
              </a:ext>
            </a:extLst>
          </p:cNvPr>
          <p:cNvSpPr txBox="1">
            <a:spLocks/>
          </p:cNvSpPr>
          <p:nvPr/>
        </p:nvSpPr>
        <p:spPr>
          <a:xfrm>
            <a:off x="685799" y="2139702"/>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dirty="0">
                <a:solidFill>
                  <a:srgbClr val="0000FF"/>
                </a:solidFill>
                <a:latin typeface="Arial" panose="020B0604020202020204" pitchFamily="34" charset="0"/>
              </a:rPr>
              <a:t>ONLINE POLL</a:t>
            </a:r>
          </a:p>
          <a:p>
            <a:endParaRPr lang="it-IT" sz="2400" b="0" u="none" strike="noStrike" dirty="0">
              <a:solidFill>
                <a:srgbClr val="0000FF"/>
              </a:solidFill>
              <a:effectLst/>
              <a:latin typeface="Arial" panose="020B0604020202020204" pitchFamily="34" charset="0"/>
            </a:endParaRPr>
          </a:p>
          <a:p>
            <a:r>
              <a:rPr lang="it-IT" sz="2400" b="0" i="1" u="none" strike="noStrike" dirty="0">
                <a:solidFill>
                  <a:srgbClr val="FF0000"/>
                </a:solidFill>
                <a:effectLst/>
                <a:latin typeface="Arial" panose="020B0604020202020204" pitchFamily="34" charset="0"/>
              </a:rPr>
              <a:t>«Cosa farete, da domani, per </a:t>
            </a:r>
            <a:r>
              <a:rPr lang="it-IT" sz="2400" b="1" i="1" u="none" strike="noStrike" dirty="0">
                <a:solidFill>
                  <a:srgbClr val="FF0000"/>
                </a:solidFill>
                <a:effectLst/>
                <a:latin typeface="Arial" panose="020B0604020202020204" pitchFamily="34" charset="0"/>
              </a:rPr>
              <a:t>agire </a:t>
            </a:r>
            <a:r>
              <a:rPr lang="it-IT" sz="2400" b="0" i="1" u="none" strike="noStrike" dirty="0">
                <a:solidFill>
                  <a:srgbClr val="FF0000"/>
                </a:solidFill>
                <a:effectLst/>
                <a:latin typeface="Arial" panose="020B0604020202020204" pitchFamily="34" charset="0"/>
              </a:rPr>
              <a:t>come Scuole eTwinning?»</a:t>
            </a:r>
            <a:endParaRPr lang="it-IT" dirty="0">
              <a:solidFill>
                <a:srgbClr val="FF0000"/>
              </a:solidFill>
            </a:endParaRPr>
          </a:p>
        </p:txBody>
      </p:sp>
      <p:pic>
        <p:nvPicPr>
          <p:cNvPr id="3" name="Picture 2">
            <a:extLst>
              <a:ext uri="{FF2B5EF4-FFF2-40B4-BE49-F238E27FC236}">
                <a16:creationId xmlns:a16="http://schemas.microsoft.com/office/drawing/2014/main" id="{AA8CA859-FEBB-422E-9608-FF11C8476333}"/>
              </a:ext>
            </a:extLst>
          </p:cNvPr>
          <p:cNvPicPr>
            <a:picLocks noChangeAspect="1"/>
          </p:cNvPicPr>
          <p:nvPr/>
        </p:nvPicPr>
        <p:blipFill>
          <a:blip r:embed="rId3"/>
          <a:stretch>
            <a:fillRect/>
          </a:stretch>
        </p:blipFill>
        <p:spPr>
          <a:xfrm>
            <a:off x="3519487" y="1682352"/>
            <a:ext cx="2105025" cy="338138"/>
          </a:xfrm>
          <a:prstGeom prst="rect">
            <a:avLst/>
          </a:prstGeom>
        </p:spPr>
      </p:pic>
    </p:spTree>
    <p:extLst>
      <p:ext uri="{BB962C8B-B14F-4D97-AF65-F5344CB8AC3E}">
        <p14:creationId xmlns:p14="http://schemas.microsoft.com/office/powerpoint/2010/main" val="143681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Map&#10;&#10;Description automatically generated">
            <a:extLst>
              <a:ext uri="{FF2B5EF4-FFF2-40B4-BE49-F238E27FC236}">
                <a16:creationId xmlns:a16="http://schemas.microsoft.com/office/drawing/2014/main" id="{F6521F33-29B9-491A-AE47-97FBC26B9565}"/>
              </a:ext>
            </a:extLst>
          </p:cNvPr>
          <p:cNvPicPr>
            <a:picLocks noGrp="1" noChangeAspect="1"/>
          </p:cNvPicPr>
          <p:nvPr>
            <p:ph idx="1"/>
          </p:nvPr>
        </p:nvPicPr>
        <p:blipFill rotWithShape="1">
          <a:blip r:embed="rId2"/>
          <a:srcRect t="23625" b="4273"/>
          <a:stretch/>
        </p:blipFill>
        <p:spPr>
          <a:xfrm>
            <a:off x="20" y="961"/>
            <a:ext cx="9143980" cy="5142539"/>
          </a:xfrm>
          <a:prstGeom prst="rect">
            <a:avLst/>
          </a:prstGeom>
        </p:spPr>
      </p:pic>
    </p:spTree>
    <p:extLst>
      <p:ext uri="{BB962C8B-B14F-4D97-AF65-F5344CB8AC3E}">
        <p14:creationId xmlns:p14="http://schemas.microsoft.com/office/powerpoint/2010/main" val="253434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10;&#10;Description automatically generated">
            <a:extLst>
              <a:ext uri="{FF2B5EF4-FFF2-40B4-BE49-F238E27FC236}">
                <a16:creationId xmlns:a16="http://schemas.microsoft.com/office/drawing/2014/main" id="{F6521F33-29B9-491A-AE47-97FBC26B9565}"/>
              </a:ext>
            </a:extLst>
          </p:cNvPr>
          <p:cNvPicPr>
            <a:picLocks noGrp="1" noChangeAspect="1"/>
          </p:cNvPicPr>
          <p:nvPr>
            <p:ph idx="1"/>
          </p:nvPr>
        </p:nvPicPr>
        <p:blipFill rotWithShape="1">
          <a:blip r:embed="rId3"/>
          <a:srcRect t="23625" b="4273"/>
          <a:stretch/>
        </p:blipFill>
        <p:spPr>
          <a:xfrm>
            <a:off x="20" y="961"/>
            <a:ext cx="9143980" cy="5142539"/>
          </a:xfrm>
          <a:prstGeom prst="rect">
            <a:avLst/>
          </a:prstGeom>
        </p:spPr>
      </p:pic>
      <p:cxnSp>
        <p:nvCxnSpPr>
          <p:cNvPr id="3" name="Straight Connector 2">
            <a:extLst>
              <a:ext uri="{FF2B5EF4-FFF2-40B4-BE49-F238E27FC236}">
                <a16:creationId xmlns:a16="http://schemas.microsoft.com/office/drawing/2014/main" id="{60EF0BF7-78F5-424A-9ACE-FEBA9BFA5B09}"/>
              </a:ext>
            </a:extLst>
          </p:cNvPr>
          <p:cNvCxnSpPr>
            <a:cxnSpLocks/>
          </p:cNvCxnSpPr>
          <p:nvPr/>
        </p:nvCxnSpPr>
        <p:spPr>
          <a:xfrm flipH="1">
            <a:off x="4788025" y="699542"/>
            <a:ext cx="216023" cy="2448272"/>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D2C2BCC8-1946-48D5-AD32-110F5EDCE416}"/>
              </a:ext>
            </a:extLst>
          </p:cNvPr>
          <p:cNvCxnSpPr>
            <a:cxnSpLocks/>
          </p:cNvCxnSpPr>
          <p:nvPr/>
        </p:nvCxnSpPr>
        <p:spPr>
          <a:xfrm flipH="1" flipV="1">
            <a:off x="3059832" y="1779662"/>
            <a:ext cx="3024336" cy="144016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622829D5-69F4-4218-A098-43FD98D12808}"/>
              </a:ext>
            </a:extLst>
          </p:cNvPr>
          <p:cNvCxnSpPr>
            <a:cxnSpLocks/>
          </p:cNvCxnSpPr>
          <p:nvPr/>
        </p:nvCxnSpPr>
        <p:spPr>
          <a:xfrm flipH="1">
            <a:off x="4067944" y="1923678"/>
            <a:ext cx="2160240" cy="115212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761EED4-2D4F-43A9-8DB1-2661D7F586EE}"/>
              </a:ext>
            </a:extLst>
          </p:cNvPr>
          <p:cNvCxnSpPr>
            <a:cxnSpLocks/>
          </p:cNvCxnSpPr>
          <p:nvPr/>
        </p:nvCxnSpPr>
        <p:spPr>
          <a:xfrm>
            <a:off x="4355977" y="915566"/>
            <a:ext cx="2664295" cy="28803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a:extLst>
              <a:ext uri="{FF2B5EF4-FFF2-40B4-BE49-F238E27FC236}">
                <a16:creationId xmlns:a16="http://schemas.microsoft.com/office/drawing/2014/main" id="{40C66F0D-AA12-44FB-A4D4-A56EE3338C14}"/>
              </a:ext>
            </a:extLst>
          </p:cNvPr>
          <p:cNvCxnSpPr>
            <a:cxnSpLocks/>
          </p:cNvCxnSpPr>
          <p:nvPr/>
        </p:nvCxnSpPr>
        <p:spPr>
          <a:xfrm flipH="1">
            <a:off x="3203848" y="4083918"/>
            <a:ext cx="2664296" cy="144016"/>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5A9B58EC-BDAD-4C04-A60F-93376B8BAC7B}"/>
              </a:ext>
            </a:extLst>
          </p:cNvPr>
          <p:cNvCxnSpPr>
            <a:cxnSpLocks/>
          </p:cNvCxnSpPr>
          <p:nvPr/>
        </p:nvCxnSpPr>
        <p:spPr>
          <a:xfrm>
            <a:off x="2915816" y="1923678"/>
            <a:ext cx="1440161" cy="252028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a:extLst>
              <a:ext uri="{FF2B5EF4-FFF2-40B4-BE49-F238E27FC236}">
                <a16:creationId xmlns:a16="http://schemas.microsoft.com/office/drawing/2014/main" id="{111D0B57-88E5-4E44-B97C-77522C534697}"/>
              </a:ext>
            </a:extLst>
          </p:cNvPr>
          <p:cNvCxnSpPr>
            <a:cxnSpLocks/>
          </p:cNvCxnSpPr>
          <p:nvPr/>
        </p:nvCxnSpPr>
        <p:spPr>
          <a:xfrm flipH="1" flipV="1">
            <a:off x="4355977" y="2571750"/>
            <a:ext cx="2880319" cy="216024"/>
          </a:xfrm>
          <a:prstGeom prst="line">
            <a:avLst/>
          </a:prstGeom>
        </p:spPr>
        <p:style>
          <a:lnRef idx="2">
            <a:schemeClr val="accent2"/>
          </a:lnRef>
          <a:fillRef idx="0">
            <a:schemeClr val="accent2"/>
          </a:fillRef>
          <a:effectRef idx="1">
            <a:schemeClr val="accent2"/>
          </a:effectRef>
          <a:fontRef idx="minor">
            <a:schemeClr val="tx1"/>
          </a:fontRef>
        </p:style>
      </p:cxnSp>
      <p:pic>
        <p:nvPicPr>
          <p:cNvPr id="9" name="Picture 8">
            <a:extLst>
              <a:ext uri="{FF2B5EF4-FFF2-40B4-BE49-F238E27FC236}">
                <a16:creationId xmlns:a16="http://schemas.microsoft.com/office/drawing/2014/main" id="{C93FBCC4-7E7E-4A51-92AF-CC1FE353B035}"/>
              </a:ext>
            </a:extLst>
          </p:cNvPr>
          <p:cNvPicPr>
            <a:picLocks noChangeAspect="1"/>
          </p:cNvPicPr>
          <p:nvPr/>
        </p:nvPicPr>
        <p:blipFill>
          <a:blip r:embed="rId4"/>
          <a:stretch>
            <a:fillRect/>
          </a:stretch>
        </p:blipFill>
        <p:spPr>
          <a:xfrm>
            <a:off x="3662561" y="2841132"/>
            <a:ext cx="405383" cy="602283"/>
          </a:xfrm>
          <a:prstGeom prst="rect">
            <a:avLst/>
          </a:prstGeom>
        </p:spPr>
      </p:pic>
      <p:pic>
        <p:nvPicPr>
          <p:cNvPr id="14" name="Picture 13">
            <a:extLst>
              <a:ext uri="{FF2B5EF4-FFF2-40B4-BE49-F238E27FC236}">
                <a16:creationId xmlns:a16="http://schemas.microsoft.com/office/drawing/2014/main" id="{A0568FDA-199A-484C-8C7F-1575AF9DEB28}"/>
              </a:ext>
            </a:extLst>
          </p:cNvPr>
          <p:cNvPicPr>
            <a:picLocks noChangeAspect="1"/>
          </p:cNvPicPr>
          <p:nvPr/>
        </p:nvPicPr>
        <p:blipFill>
          <a:blip r:embed="rId4"/>
          <a:stretch>
            <a:fillRect/>
          </a:stretch>
        </p:blipFill>
        <p:spPr>
          <a:xfrm>
            <a:off x="2867990" y="3854784"/>
            <a:ext cx="405383" cy="602283"/>
          </a:xfrm>
          <a:prstGeom prst="rect">
            <a:avLst/>
          </a:prstGeom>
        </p:spPr>
      </p:pic>
      <p:pic>
        <p:nvPicPr>
          <p:cNvPr id="16" name="Picture 15">
            <a:extLst>
              <a:ext uri="{FF2B5EF4-FFF2-40B4-BE49-F238E27FC236}">
                <a16:creationId xmlns:a16="http://schemas.microsoft.com/office/drawing/2014/main" id="{6C14C4DB-8602-4C70-8003-62B9EC8611A0}"/>
              </a:ext>
            </a:extLst>
          </p:cNvPr>
          <p:cNvPicPr>
            <a:picLocks noChangeAspect="1"/>
          </p:cNvPicPr>
          <p:nvPr/>
        </p:nvPicPr>
        <p:blipFill>
          <a:blip r:embed="rId4"/>
          <a:stretch>
            <a:fillRect/>
          </a:stretch>
        </p:blipFill>
        <p:spPr>
          <a:xfrm>
            <a:off x="2582441" y="1249387"/>
            <a:ext cx="405383" cy="602283"/>
          </a:xfrm>
          <a:prstGeom prst="rect">
            <a:avLst/>
          </a:prstGeom>
        </p:spPr>
      </p:pic>
      <p:pic>
        <p:nvPicPr>
          <p:cNvPr id="17" name="Picture 16">
            <a:extLst>
              <a:ext uri="{FF2B5EF4-FFF2-40B4-BE49-F238E27FC236}">
                <a16:creationId xmlns:a16="http://schemas.microsoft.com/office/drawing/2014/main" id="{CE5373B6-250E-4E85-92D4-D66AC3120872}"/>
              </a:ext>
            </a:extLst>
          </p:cNvPr>
          <p:cNvPicPr>
            <a:picLocks noChangeAspect="1"/>
          </p:cNvPicPr>
          <p:nvPr/>
        </p:nvPicPr>
        <p:blipFill>
          <a:blip r:embed="rId4"/>
          <a:stretch>
            <a:fillRect/>
          </a:stretch>
        </p:blipFill>
        <p:spPr>
          <a:xfrm>
            <a:off x="4801356" y="77304"/>
            <a:ext cx="405383" cy="602283"/>
          </a:xfrm>
          <a:prstGeom prst="rect">
            <a:avLst/>
          </a:prstGeom>
        </p:spPr>
      </p:pic>
      <p:pic>
        <p:nvPicPr>
          <p:cNvPr id="19" name="Picture 18">
            <a:extLst>
              <a:ext uri="{FF2B5EF4-FFF2-40B4-BE49-F238E27FC236}">
                <a16:creationId xmlns:a16="http://schemas.microsoft.com/office/drawing/2014/main" id="{2AF73EF7-CF43-4F36-B77D-4CD60D712EA8}"/>
              </a:ext>
            </a:extLst>
          </p:cNvPr>
          <p:cNvPicPr>
            <a:picLocks noChangeAspect="1"/>
          </p:cNvPicPr>
          <p:nvPr/>
        </p:nvPicPr>
        <p:blipFill>
          <a:blip r:embed="rId4"/>
          <a:stretch>
            <a:fillRect/>
          </a:stretch>
        </p:blipFill>
        <p:spPr>
          <a:xfrm>
            <a:off x="5803303" y="3782777"/>
            <a:ext cx="405383" cy="602283"/>
          </a:xfrm>
          <a:prstGeom prst="rect">
            <a:avLst/>
          </a:prstGeom>
        </p:spPr>
      </p:pic>
      <p:pic>
        <p:nvPicPr>
          <p:cNvPr id="20" name="Picture 19">
            <a:extLst>
              <a:ext uri="{FF2B5EF4-FFF2-40B4-BE49-F238E27FC236}">
                <a16:creationId xmlns:a16="http://schemas.microsoft.com/office/drawing/2014/main" id="{99687B71-8DF2-4D28-A00F-BAA398E91A62}"/>
              </a:ext>
            </a:extLst>
          </p:cNvPr>
          <p:cNvPicPr>
            <a:picLocks noChangeAspect="1"/>
          </p:cNvPicPr>
          <p:nvPr/>
        </p:nvPicPr>
        <p:blipFill>
          <a:blip r:embed="rId4"/>
          <a:stretch>
            <a:fillRect/>
          </a:stretch>
        </p:blipFill>
        <p:spPr>
          <a:xfrm>
            <a:off x="6895797" y="3795886"/>
            <a:ext cx="405383" cy="602283"/>
          </a:xfrm>
          <a:prstGeom prst="rect">
            <a:avLst/>
          </a:prstGeom>
        </p:spPr>
      </p:pic>
      <p:pic>
        <p:nvPicPr>
          <p:cNvPr id="22" name="Picture 21">
            <a:extLst>
              <a:ext uri="{FF2B5EF4-FFF2-40B4-BE49-F238E27FC236}">
                <a16:creationId xmlns:a16="http://schemas.microsoft.com/office/drawing/2014/main" id="{578BFF5E-B827-45ED-B36E-F2EE1653C62D}"/>
              </a:ext>
            </a:extLst>
          </p:cNvPr>
          <p:cNvPicPr>
            <a:picLocks noChangeAspect="1"/>
          </p:cNvPicPr>
          <p:nvPr/>
        </p:nvPicPr>
        <p:blipFill>
          <a:blip r:embed="rId4"/>
          <a:stretch>
            <a:fillRect/>
          </a:stretch>
        </p:blipFill>
        <p:spPr>
          <a:xfrm>
            <a:off x="4064475" y="170735"/>
            <a:ext cx="405383" cy="602283"/>
          </a:xfrm>
          <a:prstGeom prst="rect">
            <a:avLst/>
          </a:prstGeom>
        </p:spPr>
      </p:pic>
      <p:pic>
        <p:nvPicPr>
          <p:cNvPr id="23" name="Picture 22">
            <a:extLst>
              <a:ext uri="{FF2B5EF4-FFF2-40B4-BE49-F238E27FC236}">
                <a16:creationId xmlns:a16="http://schemas.microsoft.com/office/drawing/2014/main" id="{501C6AFA-864F-48C0-BEA1-25DA78D489E8}"/>
              </a:ext>
            </a:extLst>
          </p:cNvPr>
          <p:cNvPicPr>
            <a:picLocks noChangeAspect="1"/>
          </p:cNvPicPr>
          <p:nvPr/>
        </p:nvPicPr>
        <p:blipFill>
          <a:blip r:embed="rId4"/>
          <a:stretch>
            <a:fillRect/>
          </a:stretch>
        </p:blipFill>
        <p:spPr>
          <a:xfrm>
            <a:off x="6372420" y="1367184"/>
            <a:ext cx="405383" cy="602283"/>
          </a:xfrm>
          <a:prstGeom prst="rect">
            <a:avLst/>
          </a:prstGeom>
        </p:spPr>
      </p:pic>
      <p:pic>
        <p:nvPicPr>
          <p:cNvPr id="24" name="Picture 23">
            <a:extLst>
              <a:ext uri="{FF2B5EF4-FFF2-40B4-BE49-F238E27FC236}">
                <a16:creationId xmlns:a16="http://schemas.microsoft.com/office/drawing/2014/main" id="{50F6361E-E638-424F-9D14-236FC7B60FA8}"/>
              </a:ext>
            </a:extLst>
          </p:cNvPr>
          <p:cNvPicPr>
            <a:picLocks noChangeAspect="1"/>
          </p:cNvPicPr>
          <p:nvPr/>
        </p:nvPicPr>
        <p:blipFill>
          <a:blip r:embed="rId4"/>
          <a:stretch>
            <a:fillRect/>
          </a:stretch>
        </p:blipFill>
        <p:spPr>
          <a:xfrm>
            <a:off x="3851921" y="2078492"/>
            <a:ext cx="405383" cy="602283"/>
          </a:xfrm>
          <a:prstGeom prst="rect">
            <a:avLst/>
          </a:prstGeom>
        </p:spPr>
      </p:pic>
      <p:pic>
        <p:nvPicPr>
          <p:cNvPr id="25" name="Picture 24">
            <a:extLst>
              <a:ext uri="{FF2B5EF4-FFF2-40B4-BE49-F238E27FC236}">
                <a16:creationId xmlns:a16="http://schemas.microsoft.com/office/drawing/2014/main" id="{A80846BA-71A0-459B-908D-B757BCEBAC4B}"/>
              </a:ext>
            </a:extLst>
          </p:cNvPr>
          <p:cNvPicPr>
            <a:picLocks noChangeAspect="1"/>
          </p:cNvPicPr>
          <p:nvPr/>
        </p:nvPicPr>
        <p:blipFill>
          <a:blip r:embed="rId4"/>
          <a:stretch>
            <a:fillRect/>
          </a:stretch>
        </p:blipFill>
        <p:spPr>
          <a:xfrm>
            <a:off x="6116767" y="2925201"/>
            <a:ext cx="405383" cy="602283"/>
          </a:xfrm>
          <a:prstGeom prst="rect">
            <a:avLst/>
          </a:prstGeom>
        </p:spPr>
      </p:pic>
      <p:pic>
        <p:nvPicPr>
          <p:cNvPr id="26" name="Picture 25">
            <a:extLst>
              <a:ext uri="{FF2B5EF4-FFF2-40B4-BE49-F238E27FC236}">
                <a16:creationId xmlns:a16="http://schemas.microsoft.com/office/drawing/2014/main" id="{E0882FA9-549A-491B-9F62-232A110EFFF6}"/>
              </a:ext>
            </a:extLst>
          </p:cNvPr>
          <p:cNvPicPr>
            <a:picLocks noChangeAspect="1"/>
          </p:cNvPicPr>
          <p:nvPr/>
        </p:nvPicPr>
        <p:blipFill>
          <a:blip r:embed="rId4"/>
          <a:stretch>
            <a:fillRect/>
          </a:stretch>
        </p:blipFill>
        <p:spPr>
          <a:xfrm>
            <a:off x="4401889" y="4370482"/>
            <a:ext cx="405383" cy="602283"/>
          </a:xfrm>
          <a:prstGeom prst="rect">
            <a:avLst/>
          </a:prstGeom>
        </p:spPr>
      </p:pic>
      <p:pic>
        <p:nvPicPr>
          <p:cNvPr id="11" name="Graphic 10" descr="School girl with solid fill">
            <a:extLst>
              <a:ext uri="{FF2B5EF4-FFF2-40B4-BE49-F238E27FC236}">
                <a16:creationId xmlns:a16="http://schemas.microsoft.com/office/drawing/2014/main" id="{4F79633B-E780-4DE2-B9FC-8A30DAA13A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22878" y="1226755"/>
            <a:ext cx="566225" cy="566225"/>
          </a:xfrm>
          <a:prstGeom prst="rect">
            <a:avLst/>
          </a:prstGeom>
        </p:spPr>
      </p:pic>
      <p:pic>
        <p:nvPicPr>
          <p:cNvPr id="27" name="Graphic 26" descr="School girl with solid fill">
            <a:extLst>
              <a:ext uri="{FF2B5EF4-FFF2-40B4-BE49-F238E27FC236}">
                <a16:creationId xmlns:a16="http://schemas.microsoft.com/office/drawing/2014/main" id="{59EF9A8A-CC49-4A0B-BAC8-2AA8FBD65F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3144" y="2137972"/>
            <a:ext cx="566225" cy="566225"/>
          </a:xfrm>
          <a:prstGeom prst="rect">
            <a:avLst/>
          </a:prstGeom>
        </p:spPr>
      </p:pic>
      <p:pic>
        <p:nvPicPr>
          <p:cNvPr id="28" name="Graphic 27" descr="School girl with solid fill">
            <a:extLst>
              <a:ext uri="{FF2B5EF4-FFF2-40B4-BE49-F238E27FC236}">
                <a16:creationId xmlns:a16="http://schemas.microsoft.com/office/drawing/2014/main" id="{BCB676B7-E76E-4CEA-9A55-5E33FE927F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63084" y="3538682"/>
            <a:ext cx="566225" cy="566225"/>
          </a:xfrm>
          <a:prstGeom prst="rect">
            <a:avLst/>
          </a:prstGeom>
        </p:spPr>
      </p:pic>
      <p:pic>
        <p:nvPicPr>
          <p:cNvPr id="29" name="Graphic 28" descr="School girl with solid fill">
            <a:extLst>
              <a:ext uri="{FF2B5EF4-FFF2-40B4-BE49-F238E27FC236}">
                <a16:creationId xmlns:a16="http://schemas.microsoft.com/office/drawing/2014/main" id="{289A6C39-1C03-4263-B6A7-5790C0E0A7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4227" y="544844"/>
            <a:ext cx="566225" cy="566225"/>
          </a:xfrm>
          <a:prstGeom prst="rect">
            <a:avLst/>
          </a:prstGeom>
        </p:spPr>
      </p:pic>
      <p:pic>
        <p:nvPicPr>
          <p:cNvPr id="30" name="Graphic 29" descr="School girl with solid fill">
            <a:extLst>
              <a:ext uri="{FF2B5EF4-FFF2-40B4-BE49-F238E27FC236}">
                <a16:creationId xmlns:a16="http://schemas.microsoft.com/office/drawing/2014/main" id="{B0BB57EE-C475-4AA4-AF1E-C0C9F45149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0910" y="3090565"/>
            <a:ext cx="566225" cy="566225"/>
          </a:xfrm>
          <a:prstGeom prst="rect">
            <a:avLst/>
          </a:prstGeom>
        </p:spPr>
      </p:pic>
      <p:pic>
        <p:nvPicPr>
          <p:cNvPr id="31" name="Picture 30">
            <a:extLst>
              <a:ext uri="{FF2B5EF4-FFF2-40B4-BE49-F238E27FC236}">
                <a16:creationId xmlns:a16="http://schemas.microsoft.com/office/drawing/2014/main" id="{C994A159-C882-43EC-ACB7-FC2B7E1024E7}"/>
              </a:ext>
            </a:extLst>
          </p:cNvPr>
          <p:cNvPicPr>
            <a:picLocks noChangeAspect="1"/>
          </p:cNvPicPr>
          <p:nvPr/>
        </p:nvPicPr>
        <p:blipFill>
          <a:blip r:embed="rId4"/>
          <a:stretch>
            <a:fillRect/>
          </a:stretch>
        </p:blipFill>
        <p:spPr>
          <a:xfrm>
            <a:off x="4552363" y="3193603"/>
            <a:ext cx="405383" cy="602283"/>
          </a:xfrm>
          <a:prstGeom prst="rect">
            <a:avLst/>
          </a:prstGeom>
        </p:spPr>
      </p:pic>
      <p:pic>
        <p:nvPicPr>
          <p:cNvPr id="32" name="Picture 31">
            <a:extLst>
              <a:ext uri="{FF2B5EF4-FFF2-40B4-BE49-F238E27FC236}">
                <a16:creationId xmlns:a16="http://schemas.microsoft.com/office/drawing/2014/main" id="{B2145AF8-982F-4AB5-80A1-0630F58479B6}"/>
              </a:ext>
            </a:extLst>
          </p:cNvPr>
          <p:cNvPicPr>
            <a:picLocks noChangeAspect="1"/>
          </p:cNvPicPr>
          <p:nvPr/>
        </p:nvPicPr>
        <p:blipFill>
          <a:blip r:embed="rId4"/>
          <a:stretch>
            <a:fillRect/>
          </a:stretch>
        </p:blipFill>
        <p:spPr>
          <a:xfrm>
            <a:off x="7193731" y="2502879"/>
            <a:ext cx="405383" cy="602283"/>
          </a:xfrm>
          <a:prstGeom prst="rect">
            <a:avLst/>
          </a:prstGeom>
        </p:spPr>
      </p:pic>
    </p:spTree>
    <p:extLst>
      <p:ext uri="{BB962C8B-B14F-4D97-AF65-F5344CB8AC3E}">
        <p14:creationId xmlns:p14="http://schemas.microsoft.com/office/powerpoint/2010/main" val="206000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8D657E-8B2C-4867-9394-DC65BA7BB292}"/>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FAE968B5-C204-4A6E-8B14-A7EEE5FDD5FE}"/>
              </a:ext>
            </a:extLst>
          </p:cNvPr>
          <p:cNvPicPr>
            <a:picLocks noChangeAspect="1"/>
          </p:cNvPicPr>
          <p:nvPr/>
        </p:nvPicPr>
        <p:blipFill>
          <a:blip r:embed="rId3"/>
          <a:stretch>
            <a:fillRect/>
          </a:stretch>
        </p:blipFill>
        <p:spPr>
          <a:xfrm>
            <a:off x="929871" y="0"/>
            <a:ext cx="7284257" cy="5143500"/>
          </a:xfrm>
          <a:prstGeom prst="rect">
            <a:avLst/>
          </a:prstGeom>
        </p:spPr>
      </p:pic>
    </p:spTree>
    <p:extLst>
      <p:ext uri="{BB962C8B-B14F-4D97-AF65-F5344CB8AC3E}">
        <p14:creationId xmlns:p14="http://schemas.microsoft.com/office/powerpoint/2010/main" val="371977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D9D5692-C1E4-4E19-A963-33BCEACEF346}"/>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19B52388-60EC-4B14-A204-67027672D7C9}"/>
              </a:ext>
            </a:extLst>
          </p:cNvPr>
          <p:cNvPicPr>
            <a:picLocks noChangeAspect="1"/>
          </p:cNvPicPr>
          <p:nvPr/>
        </p:nvPicPr>
        <p:blipFill>
          <a:blip r:embed="rId3"/>
          <a:stretch>
            <a:fillRect/>
          </a:stretch>
        </p:blipFill>
        <p:spPr>
          <a:xfrm>
            <a:off x="2234681" y="2094388"/>
            <a:ext cx="3971925" cy="885825"/>
          </a:xfrm>
          <a:prstGeom prst="rect">
            <a:avLst/>
          </a:prstGeom>
        </p:spPr>
      </p:pic>
      <p:pic>
        <p:nvPicPr>
          <p:cNvPr id="14" name="Picture 13">
            <a:extLst>
              <a:ext uri="{FF2B5EF4-FFF2-40B4-BE49-F238E27FC236}">
                <a16:creationId xmlns:a16="http://schemas.microsoft.com/office/drawing/2014/main" id="{6D934C1E-D349-4130-9D5A-A399BAB131CF}"/>
              </a:ext>
            </a:extLst>
          </p:cNvPr>
          <p:cNvPicPr>
            <a:picLocks noChangeAspect="1"/>
          </p:cNvPicPr>
          <p:nvPr/>
        </p:nvPicPr>
        <p:blipFill>
          <a:blip r:embed="rId4"/>
          <a:stretch>
            <a:fillRect/>
          </a:stretch>
        </p:blipFill>
        <p:spPr>
          <a:xfrm>
            <a:off x="3306244" y="3891310"/>
            <a:ext cx="5800725" cy="923925"/>
          </a:xfrm>
          <a:prstGeom prst="rect">
            <a:avLst/>
          </a:prstGeom>
        </p:spPr>
      </p:pic>
      <p:pic>
        <p:nvPicPr>
          <p:cNvPr id="17" name="Picture 16">
            <a:extLst>
              <a:ext uri="{FF2B5EF4-FFF2-40B4-BE49-F238E27FC236}">
                <a16:creationId xmlns:a16="http://schemas.microsoft.com/office/drawing/2014/main" id="{AFCE13DE-AF29-4BA4-ABE0-2AF9BCF70A0E}"/>
              </a:ext>
            </a:extLst>
          </p:cNvPr>
          <p:cNvPicPr>
            <a:picLocks noChangeAspect="1"/>
          </p:cNvPicPr>
          <p:nvPr/>
        </p:nvPicPr>
        <p:blipFill>
          <a:blip r:embed="rId5"/>
          <a:stretch>
            <a:fillRect/>
          </a:stretch>
        </p:blipFill>
        <p:spPr>
          <a:xfrm>
            <a:off x="1403648" y="581199"/>
            <a:ext cx="7086600" cy="876300"/>
          </a:xfrm>
          <a:prstGeom prst="rect">
            <a:avLst/>
          </a:prstGeom>
        </p:spPr>
      </p:pic>
      <p:pic>
        <p:nvPicPr>
          <p:cNvPr id="20" name="Picture 19">
            <a:extLst>
              <a:ext uri="{FF2B5EF4-FFF2-40B4-BE49-F238E27FC236}">
                <a16:creationId xmlns:a16="http://schemas.microsoft.com/office/drawing/2014/main" id="{2C899599-11ED-430A-BA16-5B88C821AD67}"/>
              </a:ext>
            </a:extLst>
          </p:cNvPr>
          <p:cNvPicPr>
            <a:picLocks noChangeAspect="1"/>
          </p:cNvPicPr>
          <p:nvPr/>
        </p:nvPicPr>
        <p:blipFill>
          <a:blip r:embed="rId6"/>
          <a:stretch>
            <a:fillRect/>
          </a:stretch>
        </p:blipFill>
        <p:spPr>
          <a:xfrm>
            <a:off x="0" y="-420"/>
            <a:ext cx="7572375" cy="590550"/>
          </a:xfrm>
          <a:prstGeom prst="rect">
            <a:avLst/>
          </a:prstGeom>
        </p:spPr>
      </p:pic>
      <p:pic>
        <p:nvPicPr>
          <p:cNvPr id="23" name="Picture 22">
            <a:extLst>
              <a:ext uri="{FF2B5EF4-FFF2-40B4-BE49-F238E27FC236}">
                <a16:creationId xmlns:a16="http://schemas.microsoft.com/office/drawing/2014/main" id="{CD18CB10-D118-4696-8F16-E267D4873D64}"/>
              </a:ext>
            </a:extLst>
          </p:cNvPr>
          <p:cNvPicPr>
            <a:picLocks noChangeAspect="1"/>
          </p:cNvPicPr>
          <p:nvPr/>
        </p:nvPicPr>
        <p:blipFill>
          <a:blip r:embed="rId7"/>
          <a:stretch>
            <a:fillRect/>
          </a:stretch>
        </p:blipFill>
        <p:spPr>
          <a:xfrm>
            <a:off x="6638986" y="1485426"/>
            <a:ext cx="2467983" cy="2103751"/>
          </a:xfrm>
          <a:prstGeom prst="rect">
            <a:avLst/>
          </a:prstGeom>
        </p:spPr>
      </p:pic>
      <p:pic>
        <p:nvPicPr>
          <p:cNvPr id="26" name="Picture 25">
            <a:extLst>
              <a:ext uri="{FF2B5EF4-FFF2-40B4-BE49-F238E27FC236}">
                <a16:creationId xmlns:a16="http://schemas.microsoft.com/office/drawing/2014/main" id="{BBE47119-D40D-4B9B-BB4E-E0993F859C41}"/>
              </a:ext>
            </a:extLst>
          </p:cNvPr>
          <p:cNvPicPr>
            <a:picLocks noChangeAspect="1"/>
          </p:cNvPicPr>
          <p:nvPr/>
        </p:nvPicPr>
        <p:blipFill>
          <a:blip r:embed="rId8"/>
          <a:stretch>
            <a:fillRect/>
          </a:stretch>
        </p:blipFill>
        <p:spPr>
          <a:xfrm>
            <a:off x="-58688" y="3342103"/>
            <a:ext cx="3293062" cy="1848222"/>
          </a:xfrm>
          <a:prstGeom prst="rect">
            <a:avLst/>
          </a:prstGeom>
        </p:spPr>
      </p:pic>
    </p:spTree>
    <p:extLst>
      <p:ext uri="{BB962C8B-B14F-4D97-AF65-F5344CB8AC3E}">
        <p14:creationId xmlns:p14="http://schemas.microsoft.com/office/powerpoint/2010/main" val="170482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B88EB3-8BB8-4158-A4F5-00A33D10AAC7}"/>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081CC287-0DAE-490C-8C86-594494E5EA2D}"/>
              </a:ext>
            </a:extLst>
          </p:cNvPr>
          <p:cNvSpPr txBox="1">
            <a:spLocks/>
          </p:cNvSpPr>
          <p:nvPr/>
        </p:nvSpPr>
        <p:spPr>
          <a:xfrm>
            <a:off x="685799" y="2283718"/>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2400" dirty="0">
                <a:solidFill>
                  <a:srgbClr val="0000FF"/>
                </a:solidFill>
                <a:latin typeface="Arial" panose="020B0604020202020204" pitchFamily="34" charset="0"/>
              </a:rPr>
              <a:t>ONLINE POLL</a:t>
            </a:r>
          </a:p>
          <a:p>
            <a:endParaRPr lang="it-IT" sz="3200" b="0" u="none" strike="noStrike" dirty="0">
              <a:solidFill>
                <a:srgbClr val="0000FF"/>
              </a:solidFill>
              <a:effectLst/>
              <a:latin typeface="Arial" panose="020B0604020202020204" pitchFamily="34" charset="0"/>
            </a:endParaRPr>
          </a:p>
          <a:p>
            <a:r>
              <a:rPr lang="it-IT" sz="3600" dirty="0">
                <a:solidFill>
                  <a:srgbClr val="FF0000"/>
                </a:solidFill>
              </a:rPr>
              <a:t>«Cos’è eTwinning in una parola?»</a:t>
            </a:r>
          </a:p>
        </p:txBody>
      </p:sp>
      <p:pic>
        <p:nvPicPr>
          <p:cNvPr id="3" name="Picture 2">
            <a:extLst>
              <a:ext uri="{FF2B5EF4-FFF2-40B4-BE49-F238E27FC236}">
                <a16:creationId xmlns:a16="http://schemas.microsoft.com/office/drawing/2014/main" id="{1ADA3CE9-8C7A-4F22-AB9B-BBB38A7E31B3}"/>
              </a:ext>
            </a:extLst>
          </p:cNvPr>
          <p:cNvPicPr>
            <a:picLocks noChangeAspect="1"/>
          </p:cNvPicPr>
          <p:nvPr/>
        </p:nvPicPr>
        <p:blipFill>
          <a:blip r:embed="rId3"/>
          <a:stretch>
            <a:fillRect/>
          </a:stretch>
        </p:blipFill>
        <p:spPr>
          <a:xfrm>
            <a:off x="3375471" y="1707654"/>
            <a:ext cx="2393057" cy="384405"/>
          </a:xfrm>
          <a:prstGeom prst="rect">
            <a:avLst/>
          </a:prstGeom>
        </p:spPr>
      </p:pic>
    </p:spTree>
    <p:extLst>
      <p:ext uri="{BB962C8B-B14F-4D97-AF65-F5344CB8AC3E}">
        <p14:creationId xmlns:p14="http://schemas.microsoft.com/office/powerpoint/2010/main" val="16591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D9D5692-C1E4-4E19-A963-33BCEACEF346}"/>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Picture 2">
            <a:extLst>
              <a:ext uri="{FF2B5EF4-FFF2-40B4-BE49-F238E27FC236}">
                <a16:creationId xmlns:a16="http://schemas.microsoft.com/office/drawing/2014/main" id="{B893D0F3-1CB2-41CC-8CB5-52C87970E687}"/>
              </a:ext>
            </a:extLst>
          </p:cNvPr>
          <p:cNvPicPr>
            <a:picLocks noChangeAspect="1"/>
          </p:cNvPicPr>
          <p:nvPr/>
        </p:nvPicPr>
        <p:blipFill>
          <a:blip r:embed="rId3"/>
          <a:stretch>
            <a:fillRect/>
          </a:stretch>
        </p:blipFill>
        <p:spPr>
          <a:xfrm>
            <a:off x="433387" y="80962"/>
            <a:ext cx="8277225" cy="4981575"/>
          </a:xfrm>
          <a:prstGeom prst="rect">
            <a:avLst/>
          </a:prstGeom>
        </p:spPr>
      </p:pic>
    </p:spTree>
    <p:extLst>
      <p:ext uri="{BB962C8B-B14F-4D97-AF65-F5344CB8AC3E}">
        <p14:creationId xmlns:p14="http://schemas.microsoft.com/office/powerpoint/2010/main" val="200675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12FC66-1D41-432F-B1A5-81645C336B5C}"/>
              </a:ext>
            </a:extLst>
          </p:cNvPr>
          <p:cNvSpPr/>
          <p:nvPr/>
        </p:nvSpPr>
        <p:spPr>
          <a:xfrm>
            <a:off x="0" y="0"/>
            <a:ext cx="9141048"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itolo 1">
            <a:extLst>
              <a:ext uri="{FF2B5EF4-FFF2-40B4-BE49-F238E27FC236}">
                <a16:creationId xmlns:a16="http://schemas.microsoft.com/office/drawing/2014/main" id="{081CC287-0DAE-490C-8C86-594494E5EA2D}"/>
              </a:ext>
            </a:extLst>
          </p:cNvPr>
          <p:cNvSpPr txBox="1">
            <a:spLocks/>
          </p:cNvSpPr>
          <p:nvPr/>
        </p:nvSpPr>
        <p:spPr>
          <a:xfrm>
            <a:off x="1259632" y="2272518"/>
            <a:ext cx="7772400" cy="1102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600" dirty="0">
                <a:solidFill>
                  <a:schemeClr val="accent1">
                    <a:lumMod val="75000"/>
                  </a:schemeClr>
                </a:solidFill>
              </a:rPr>
              <a:t>Finalmente, </a:t>
            </a:r>
          </a:p>
          <a:p>
            <a:r>
              <a:rPr lang="it-IT" sz="3600" dirty="0">
                <a:solidFill>
                  <a:schemeClr val="accent1">
                    <a:lumMod val="75000"/>
                  </a:schemeClr>
                </a:solidFill>
              </a:rPr>
              <a:t>le Scuole eTwinning</a:t>
            </a:r>
          </a:p>
          <a:p>
            <a:endParaRPr lang="it-IT" sz="3600" dirty="0"/>
          </a:p>
        </p:txBody>
      </p:sp>
      <p:pic>
        <p:nvPicPr>
          <p:cNvPr id="3" name="Picture 2">
            <a:extLst>
              <a:ext uri="{FF2B5EF4-FFF2-40B4-BE49-F238E27FC236}">
                <a16:creationId xmlns:a16="http://schemas.microsoft.com/office/drawing/2014/main" id="{1F393980-FE51-4FEB-99D9-0FC82C727886}"/>
              </a:ext>
            </a:extLst>
          </p:cNvPr>
          <p:cNvPicPr>
            <a:picLocks noChangeAspect="1"/>
          </p:cNvPicPr>
          <p:nvPr/>
        </p:nvPicPr>
        <p:blipFill>
          <a:blip r:embed="rId3"/>
          <a:stretch>
            <a:fillRect/>
          </a:stretch>
        </p:blipFill>
        <p:spPr>
          <a:xfrm>
            <a:off x="827584" y="1563638"/>
            <a:ext cx="1951185" cy="2520280"/>
          </a:xfrm>
          <a:prstGeom prst="rect">
            <a:avLst/>
          </a:prstGeom>
        </p:spPr>
      </p:pic>
      <p:pic>
        <p:nvPicPr>
          <p:cNvPr id="6" name="Picture 5">
            <a:extLst>
              <a:ext uri="{FF2B5EF4-FFF2-40B4-BE49-F238E27FC236}">
                <a16:creationId xmlns:a16="http://schemas.microsoft.com/office/drawing/2014/main" id="{53014F2B-4CD0-4A41-8079-112099420F63}"/>
              </a:ext>
            </a:extLst>
          </p:cNvPr>
          <p:cNvPicPr>
            <a:picLocks noChangeAspect="1"/>
          </p:cNvPicPr>
          <p:nvPr/>
        </p:nvPicPr>
        <p:blipFill>
          <a:blip r:embed="rId4"/>
          <a:stretch>
            <a:fillRect/>
          </a:stretch>
        </p:blipFill>
        <p:spPr>
          <a:xfrm>
            <a:off x="7800693" y="123478"/>
            <a:ext cx="1121528" cy="1102519"/>
          </a:xfrm>
          <a:prstGeom prst="rect">
            <a:avLst/>
          </a:prstGeom>
        </p:spPr>
      </p:pic>
    </p:spTree>
    <p:extLst>
      <p:ext uri="{BB962C8B-B14F-4D97-AF65-F5344CB8AC3E}">
        <p14:creationId xmlns:p14="http://schemas.microsoft.com/office/powerpoint/2010/main" val="359862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10;&#10;Description automatically generated">
            <a:extLst>
              <a:ext uri="{FF2B5EF4-FFF2-40B4-BE49-F238E27FC236}">
                <a16:creationId xmlns:a16="http://schemas.microsoft.com/office/drawing/2014/main" id="{F6521F33-29B9-491A-AE47-97FBC26B9565}"/>
              </a:ext>
            </a:extLst>
          </p:cNvPr>
          <p:cNvPicPr>
            <a:picLocks noGrp="1" noChangeAspect="1"/>
          </p:cNvPicPr>
          <p:nvPr>
            <p:ph idx="1"/>
          </p:nvPr>
        </p:nvPicPr>
        <p:blipFill rotWithShape="1">
          <a:blip r:embed="rId3"/>
          <a:srcRect t="23625" b="4273"/>
          <a:stretch/>
        </p:blipFill>
        <p:spPr>
          <a:xfrm>
            <a:off x="20" y="961"/>
            <a:ext cx="9143980" cy="5142539"/>
          </a:xfrm>
          <a:prstGeom prst="rect">
            <a:avLst/>
          </a:prstGeom>
        </p:spPr>
      </p:pic>
      <p:cxnSp>
        <p:nvCxnSpPr>
          <p:cNvPr id="3" name="Straight Connector 2">
            <a:extLst>
              <a:ext uri="{FF2B5EF4-FFF2-40B4-BE49-F238E27FC236}">
                <a16:creationId xmlns:a16="http://schemas.microsoft.com/office/drawing/2014/main" id="{60EF0BF7-78F5-424A-9ACE-FEBA9BFA5B09}"/>
              </a:ext>
            </a:extLst>
          </p:cNvPr>
          <p:cNvCxnSpPr>
            <a:cxnSpLocks/>
          </p:cNvCxnSpPr>
          <p:nvPr/>
        </p:nvCxnSpPr>
        <p:spPr>
          <a:xfrm flipH="1">
            <a:off x="4788025" y="699542"/>
            <a:ext cx="216023" cy="2448272"/>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D2C2BCC8-1946-48D5-AD32-110F5EDCE416}"/>
              </a:ext>
            </a:extLst>
          </p:cNvPr>
          <p:cNvCxnSpPr>
            <a:cxnSpLocks/>
          </p:cNvCxnSpPr>
          <p:nvPr/>
        </p:nvCxnSpPr>
        <p:spPr>
          <a:xfrm flipH="1" flipV="1">
            <a:off x="3059832" y="1779662"/>
            <a:ext cx="3024336" cy="144016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622829D5-69F4-4218-A098-43FD98D12808}"/>
              </a:ext>
            </a:extLst>
          </p:cNvPr>
          <p:cNvCxnSpPr>
            <a:cxnSpLocks/>
          </p:cNvCxnSpPr>
          <p:nvPr/>
        </p:nvCxnSpPr>
        <p:spPr>
          <a:xfrm flipH="1">
            <a:off x="4067944" y="1923678"/>
            <a:ext cx="2160240" cy="115212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761EED4-2D4F-43A9-8DB1-2661D7F586EE}"/>
              </a:ext>
            </a:extLst>
          </p:cNvPr>
          <p:cNvCxnSpPr>
            <a:cxnSpLocks/>
          </p:cNvCxnSpPr>
          <p:nvPr/>
        </p:nvCxnSpPr>
        <p:spPr>
          <a:xfrm>
            <a:off x="4355977" y="915566"/>
            <a:ext cx="2664295" cy="288032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a:extLst>
              <a:ext uri="{FF2B5EF4-FFF2-40B4-BE49-F238E27FC236}">
                <a16:creationId xmlns:a16="http://schemas.microsoft.com/office/drawing/2014/main" id="{40C66F0D-AA12-44FB-A4D4-A56EE3338C14}"/>
              </a:ext>
            </a:extLst>
          </p:cNvPr>
          <p:cNvCxnSpPr>
            <a:cxnSpLocks/>
          </p:cNvCxnSpPr>
          <p:nvPr/>
        </p:nvCxnSpPr>
        <p:spPr>
          <a:xfrm flipH="1">
            <a:off x="3203848" y="4083918"/>
            <a:ext cx="2664296" cy="144016"/>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5A9B58EC-BDAD-4C04-A60F-93376B8BAC7B}"/>
              </a:ext>
            </a:extLst>
          </p:cNvPr>
          <p:cNvCxnSpPr>
            <a:cxnSpLocks/>
          </p:cNvCxnSpPr>
          <p:nvPr/>
        </p:nvCxnSpPr>
        <p:spPr>
          <a:xfrm>
            <a:off x="2915816" y="1923678"/>
            <a:ext cx="1440161" cy="252028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a:extLst>
              <a:ext uri="{FF2B5EF4-FFF2-40B4-BE49-F238E27FC236}">
                <a16:creationId xmlns:a16="http://schemas.microsoft.com/office/drawing/2014/main" id="{111D0B57-88E5-4E44-B97C-77522C534697}"/>
              </a:ext>
            </a:extLst>
          </p:cNvPr>
          <p:cNvCxnSpPr>
            <a:cxnSpLocks/>
          </p:cNvCxnSpPr>
          <p:nvPr/>
        </p:nvCxnSpPr>
        <p:spPr>
          <a:xfrm flipH="1" flipV="1">
            <a:off x="4355977" y="2571750"/>
            <a:ext cx="2880319" cy="216024"/>
          </a:xfrm>
          <a:prstGeom prst="line">
            <a:avLst/>
          </a:prstGeom>
        </p:spPr>
        <p:style>
          <a:lnRef idx="2">
            <a:schemeClr val="accent2"/>
          </a:lnRef>
          <a:fillRef idx="0">
            <a:schemeClr val="accent2"/>
          </a:fillRef>
          <a:effectRef idx="1">
            <a:schemeClr val="accent2"/>
          </a:effectRef>
          <a:fontRef idx="minor">
            <a:schemeClr val="tx1"/>
          </a:fontRef>
        </p:style>
      </p:cxnSp>
      <p:pic>
        <p:nvPicPr>
          <p:cNvPr id="9" name="Picture 8">
            <a:extLst>
              <a:ext uri="{FF2B5EF4-FFF2-40B4-BE49-F238E27FC236}">
                <a16:creationId xmlns:a16="http://schemas.microsoft.com/office/drawing/2014/main" id="{C93FBCC4-7E7E-4A51-92AF-CC1FE353B035}"/>
              </a:ext>
            </a:extLst>
          </p:cNvPr>
          <p:cNvPicPr>
            <a:picLocks noChangeAspect="1"/>
          </p:cNvPicPr>
          <p:nvPr/>
        </p:nvPicPr>
        <p:blipFill>
          <a:blip r:embed="rId4"/>
          <a:stretch>
            <a:fillRect/>
          </a:stretch>
        </p:blipFill>
        <p:spPr>
          <a:xfrm>
            <a:off x="3662561" y="2841132"/>
            <a:ext cx="405383" cy="602283"/>
          </a:xfrm>
          <a:prstGeom prst="rect">
            <a:avLst/>
          </a:prstGeom>
        </p:spPr>
      </p:pic>
      <p:pic>
        <p:nvPicPr>
          <p:cNvPr id="14" name="Picture 13">
            <a:extLst>
              <a:ext uri="{FF2B5EF4-FFF2-40B4-BE49-F238E27FC236}">
                <a16:creationId xmlns:a16="http://schemas.microsoft.com/office/drawing/2014/main" id="{A0568FDA-199A-484C-8C7F-1575AF9DEB28}"/>
              </a:ext>
            </a:extLst>
          </p:cNvPr>
          <p:cNvPicPr>
            <a:picLocks noChangeAspect="1"/>
          </p:cNvPicPr>
          <p:nvPr/>
        </p:nvPicPr>
        <p:blipFill>
          <a:blip r:embed="rId4"/>
          <a:stretch>
            <a:fillRect/>
          </a:stretch>
        </p:blipFill>
        <p:spPr>
          <a:xfrm>
            <a:off x="2867990" y="3854784"/>
            <a:ext cx="405383" cy="602283"/>
          </a:xfrm>
          <a:prstGeom prst="rect">
            <a:avLst/>
          </a:prstGeom>
        </p:spPr>
      </p:pic>
      <p:pic>
        <p:nvPicPr>
          <p:cNvPr id="16" name="Picture 15">
            <a:extLst>
              <a:ext uri="{FF2B5EF4-FFF2-40B4-BE49-F238E27FC236}">
                <a16:creationId xmlns:a16="http://schemas.microsoft.com/office/drawing/2014/main" id="{6C14C4DB-8602-4C70-8003-62B9EC8611A0}"/>
              </a:ext>
            </a:extLst>
          </p:cNvPr>
          <p:cNvPicPr>
            <a:picLocks noChangeAspect="1"/>
          </p:cNvPicPr>
          <p:nvPr/>
        </p:nvPicPr>
        <p:blipFill>
          <a:blip r:embed="rId4"/>
          <a:stretch>
            <a:fillRect/>
          </a:stretch>
        </p:blipFill>
        <p:spPr>
          <a:xfrm>
            <a:off x="2582441" y="1249387"/>
            <a:ext cx="405383" cy="602283"/>
          </a:xfrm>
          <a:prstGeom prst="rect">
            <a:avLst/>
          </a:prstGeom>
        </p:spPr>
      </p:pic>
      <p:pic>
        <p:nvPicPr>
          <p:cNvPr id="17" name="Picture 16">
            <a:extLst>
              <a:ext uri="{FF2B5EF4-FFF2-40B4-BE49-F238E27FC236}">
                <a16:creationId xmlns:a16="http://schemas.microsoft.com/office/drawing/2014/main" id="{CE5373B6-250E-4E85-92D4-D66AC3120872}"/>
              </a:ext>
            </a:extLst>
          </p:cNvPr>
          <p:cNvPicPr>
            <a:picLocks noChangeAspect="1"/>
          </p:cNvPicPr>
          <p:nvPr/>
        </p:nvPicPr>
        <p:blipFill>
          <a:blip r:embed="rId4"/>
          <a:stretch>
            <a:fillRect/>
          </a:stretch>
        </p:blipFill>
        <p:spPr>
          <a:xfrm>
            <a:off x="4801356" y="77304"/>
            <a:ext cx="405383" cy="602283"/>
          </a:xfrm>
          <a:prstGeom prst="rect">
            <a:avLst/>
          </a:prstGeom>
        </p:spPr>
      </p:pic>
      <p:pic>
        <p:nvPicPr>
          <p:cNvPr id="19" name="Picture 18">
            <a:extLst>
              <a:ext uri="{FF2B5EF4-FFF2-40B4-BE49-F238E27FC236}">
                <a16:creationId xmlns:a16="http://schemas.microsoft.com/office/drawing/2014/main" id="{2AF73EF7-CF43-4F36-B77D-4CD60D712EA8}"/>
              </a:ext>
            </a:extLst>
          </p:cNvPr>
          <p:cNvPicPr>
            <a:picLocks noChangeAspect="1"/>
          </p:cNvPicPr>
          <p:nvPr/>
        </p:nvPicPr>
        <p:blipFill>
          <a:blip r:embed="rId4"/>
          <a:stretch>
            <a:fillRect/>
          </a:stretch>
        </p:blipFill>
        <p:spPr>
          <a:xfrm>
            <a:off x="5803303" y="3782777"/>
            <a:ext cx="405383" cy="602283"/>
          </a:xfrm>
          <a:prstGeom prst="rect">
            <a:avLst/>
          </a:prstGeom>
        </p:spPr>
      </p:pic>
      <p:pic>
        <p:nvPicPr>
          <p:cNvPr id="20" name="Picture 19">
            <a:extLst>
              <a:ext uri="{FF2B5EF4-FFF2-40B4-BE49-F238E27FC236}">
                <a16:creationId xmlns:a16="http://schemas.microsoft.com/office/drawing/2014/main" id="{99687B71-8DF2-4D28-A00F-BAA398E91A62}"/>
              </a:ext>
            </a:extLst>
          </p:cNvPr>
          <p:cNvPicPr>
            <a:picLocks noChangeAspect="1"/>
          </p:cNvPicPr>
          <p:nvPr/>
        </p:nvPicPr>
        <p:blipFill>
          <a:blip r:embed="rId4"/>
          <a:stretch>
            <a:fillRect/>
          </a:stretch>
        </p:blipFill>
        <p:spPr>
          <a:xfrm>
            <a:off x="6895797" y="3795886"/>
            <a:ext cx="405383" cy="602283"/>
          </a:xfrm>
          <a:prstGeom prst="rect">
            <a:avLst/>
          </a:prstGeom>
        </p:spPr>
      </p:pic>
      <p:pic>
        <p:nvPicPr>
          <p:cNvPr id="22" name="Picture 21">
            <a:extLst>
              <a:ext uri="{FF2B5EF4-FFF2-40B4-BE49-F238E27FC236}">
                <a16:creationId xmlns:a16="http://schemas.microsoft.com/office/drawing/2014/main" id="{578BFF5E-B827-45ED-B36E-F2EE1653C62D}"/>
              </a:ext>
            </a:extLst>
          </p:cNvPr>
          <p:cNvPicPr>
            <a:picLocks noChangeAspect="1"/>
          </p:cNvPicPr>
          <p:nvPr/>
        </p:nvPicPr>
        <p:blipFill>
          <a:blip r:embed="rId4"/>
          <a:stretch>
            <a:fillRect/>
          </a:stretch>
        </p:blipFill>
        <p:spPr>
          <a:xfrm>
            <a:off x="4064475" y="170735"/>
            <a:ext cx="405383" cy="602283"/>
          </a:xfrm>
          <a:prstGeom prst="rect">
            <a:avLst/>
          </a:prstGeom>
        </p:spPr>
      </p:pic>
      <p:pic>
        <p:nvPicPr>
          <p:cNvPr id="23" name="Picture 22">
            <a:extLst>
              <a:ext uri="{FF2B5EF4-FFF2-40B4-BE49-F238E27FC236}">
                <a16:creationId xmlns:a16="http://schemas.microsoft.com/office/drawing/2014/main" id="{501C6AFA-864F-48C0-BEA1-25DA78D489E8}"/>
              </a:ext>
            </a:extLst>
          </p:cNvPr>
          <p:cNvPicPr>
            <a:picLocks noChangeAspect="1"/>
          </p:cNvPicPr>
          <p:nvPr/>
        </p:nvPicPr>
        <p:blipFill>
          <a:blip r:embed="rId4"/>
          <a:stretch>
            <a:fillRect/>
          </a:stretch>
        </p:blipFill>
        <p:spPr>
          <a:xfrm>
            <a:off x="6372420" y="1367184"/>
            <a:ext cx="405383" cy="602283"/>
          </a:xfrm>
          <a:prstGeom prst="rect">
            <a:avLst/>
          </a:prstGeom>
        </p:spPr>
      </p:pic>
      <p:pic>
        <p:nvPicPr>
          <p:cNvPr id="24" name="Picture 23">
            <a:extLst>
              <a:ext uri="{FF2B5EF4-FFF2-40B4-BE49-F238E27FC236}">
                <a16:creationId xmlns:a16="http://schemas.microsoft.com/office/drawing/2014/main" id="{50F6361E-E638-424F-9D14-236FC7B60FA8}"/>
              </a:ext>
            </a:extLst>
          </p:cNvPr>
          <p:cNvPicPr>
            <a:picLocks noChangeAspect="1"/>
          </p:cNvPicPr>
          <p:nvPr/>
        </p:nvPicPr>
        <p:blipFill>
          <a:blip r:embed="rId4"/>
          <a:stretch>
            <a:fillRect/>
          </a:stretch>
        </p:blipFill>
        <p:spPr>
          <a:xfrm>
            <a:off x="3851921" y="2078492"/>
            <a:ext cx="405383" cy="602283"/>
          </a:xfrm>
          <a:prstGeom prst="rect">
            <a:avLst/>
          </a:prstGeom>
        </p:spPr>
      </p:pic>
      <p:pic>
        <p:nvPicPr>
          <p:cNvPr id="25" name="Picture 24">
            <a:extLst>
              <a:ext uri="{FF2B5EF4-FFF2-40B4-BE49-F238E27FC236}">
                <a16:creationId xmlns:a16="http://schemas.microsoft.com/office/drawing/2014/main" id="{A80846BA-71A0-459B-908D-B757BCEBAC4B}"/>
              </a:ext>
            </a:extLst>
          </p:cNvPr>
          <p:cNvPicPr>
            <a:picLocks noChangeAspect="1"/>
          </p:cNvPicPr>
          <p:nvPr/>
        </p:nvPicPr>
        <p:blipFill>
          <a:blip r:embed="rId4"/>
          <a:stretch>
            <a:fillRect/>
          </a:stretch>
        </p:blipFill>
        <p:spPr>
          <a:xfrm>
            <a:off x="6116767" y="2925201"/>
            <a:ext cx="405383" cy="602283"/>
          </a:xfrm>
          <a:prstGeom prst="rect">
            <a:avLst/>
          </a:prstGeom>
        </p:spPr>
      </p:pic>
      <p:pic>
        <p:nvPicPr>
          <p:cNvPr id="26" name="Picture 25">
            <a:extLst>
              <a:ext uri="{FF2B5EF4-FFF2-40B4-BE49-F238E27FC236}">
                <a16:creationId xmlns:a16="http://schemas.microsoft.com/office/drawing/2014/main" id="{E0882FA9-549A-491B-9F62-232A110EFFF6}"/>
              </a:ext>
            </a:extLst>
          </p:cNvPr>
          <p:cNvPicPr>
            <a:picLocks noChangeAspect="1"/>
          </p:cNvPicPr>
          <p:nvPr/>
        </p:nvPicPr>
        <p:blipFill>
          <a:blip r:embed="rId4"/>
          <a:stretch>
            <a:fillRect/>
          </a:stretch>
        </p:blipFill>
        <p:spPr>
          <a:xfrm>
            <a:off x="4401889" y="4370482"/>
            <a:ext cx="405383" cy="602283"/>
          </a:xfrm>
          <a:prstGeom prst="rect">
            <a:avLst/>
          </a:prstGeom>
        </p:spPr>
      </p:pic>
      <p:pic>
        <p:nvPicPr>
          <p:cNvPr id="11" name="Graphic 10" descr="School girl with solid fill">
            <a:extLst>
              <a:ext uri="{FF2B5EF4-FFF2-40B4-BE49-F238E27FC236}">
                <a16:creationId xmlns:a16="http://schemas.microsoft.com/office/drawing/2014/main" id="{4F79633B-E780-4DE2-B9FC-8A30DAA13A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22878" y="1226755"/>
            <a:ext cx="566225" cy="566225"/>
          </a:xfrm>
          <a:prstGeom prst="rect">
            <a:avLst/>
          </a:prstGeom>
        </p:spPr>
      </p:pic>
      <p:pic>
        <p:nvPicPr>
          <p:cNvPr id="27" name="Graphic 26" descr="School girl with solid fill">
            <a:extLst>
              <a:ext uri="{FF2B5EF4-FFF2-40B4-BE49-F238E27FC236}">
                <a16:creationId xmlns:a16="http://schemas.microsoft.com/office/drawing/2014/main" id="{59EF9A8A-CC49-4A0B-BAC8-2AA8FBD65F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3144" y="2137972"/>
            <a:ext cx="566225" cy="566225"/>
          </a:xfrm>
          <a:prstGeom prst="rect">
            <a:avLst/>
          </a:prstGeom>
        </p:spPr>
      </p:pic>
      <p:pic>
        <p:nvPicPr>
          <p:cNvPr id="28" name="Graphic 27" descr="School girl with solid fill">
            <a:extLst>
              <a:ext uri="{FF2B5EF4-FFF2-40B4-BE49-F238E27FC236}">
                <a16:creationId xmlns:a16="http://schemas.microsoft.com/office/drawing/2014/main" id="{BCB676B7-E76E-4CEA-9A55-5E33FE927F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63084" y="3538682"/>
            <a:ext cx="566225" cy="566225"/>
          </a:xfrm>
          <a:prstGeom prst="rect">
            <a:avLst/>
          </a:prstGeom>
        </p:spPr>
      </p:pic>
      <p:pic>
        <p:nvPicPr>
          <p:cNvPr id="29" name="Graphic 28" descr="School girl with solid fill">
            <a:extLst>
              <a:ext uri="{FF2B5EF4-FFF2-40B4-BE49-F238E27FC236}">
                <a16:creationId xmlns:a16="http://schemas.microsoft.com/office/drawing/2014/main" id="{289A6C39-1C03-4263-B6A7-5790C0E0A7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4227" y="544844"/>
            <a:ext cx="566225" cy="566225"/>
          </a:xfrm>
          <a:prstGeom prst="rect">
            <a:avLst/>
          </a:prstGeom>
        </p:spPr>
      </p:pic>
      <p:pic>
        <p:nvPicPr>
          <p:cNvPr id="30" name="Graphic 29" descr="School girl with solid fill">
            <a:extLst>
              <a:ext uri="{FF2B5EF4-FFF2-40B4-BE49-F238E27FC236}">
                <a16:creationId xmlns:a16="http://schemas.microsoft.com/office/drawing/2014/main" id="{B0BB57EE-C475-4AA4-AF1E-C0C9F45149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0910" y="3090565"/>
            <a:ext cx="566225" cy="566225"/>
          </a:xfrm>
          <a:prstGeom prst="rect">
            <a:avLst/>
          </a:prstGeom>
        </p:spPr>
      </p:pic>
      <p:pic>
        <p:nvPicPr>
          <p:cNvPr id="31" name="Picture 30">
            <a:extLst>
              <a:ext uri="{FF2B5EF4-FFF2-40B4-BE49-F238E27FC236}">
                <a16:creationId xmlns:a16="http://schemas.microsoft.com/office/drawing/2014/main" id="{C994A159-C882-43EC-ACB7-FC2B7E1024E7}"/>
              </a:ext>
            </a:extLst>
          </p:cNvPr>
          <p:cNvPicPr>
            <a:picLocks noChangeAspect="1"/>
          </p:cNvPicPr>
          <p:nvPr/>
        </p:nvPicPr>
        <p:blipFill>
          <a:blip r:embed="rId4"/>
          <a:stretch>
            <a:fillRect/>
          </a:stretch>
        </p:blipFill>
        <p:spPr>
          <a:xfrm>
            <a:off x="4552363" y="3193603"/>
            <a:ext cx="405383" cy="602283"/>
          </a:xfrm>
          <a:prstGeom prst="rect">
            <a:avLst/>
          </a:prstGeom>
        </p:spPr>
      </p:pic>
      <p:pic>
        <p:nvPicPr>
          <p:cNvPr id="32" name="Picture 31">
            <a:extLst>
              <a:ext uri="{FF2B5EF4-FFF2-40B4-BE49-F238E27FC236}">
                <a16:creationId xmlns:a16="http://schemas.microsoft.com/office/drawing/2014/main" id="{B2145AF8-982F-4AB5-80A1-0630F58479B6}"/>
              </a:ext>
            </a:extLst>
          </p:cNvPr>
          <p:cNvPicPr>
            <a:picLocks noChangeAspect="1"/>
          </p:cNvPicPr>
          <p:nvPr/>
        </p:nvPicPr>
        <p:blipFill>
          <a:blip r:embed="rId4"/>
          <a:stretch>
            <a:fillRect/>
          </a:stretch>
        </p:blipFill>
        <p:spPr>
          <a:xfrm>
            <a:off x="7193731" y="2502879"/>
            <a:ext cx="405383" cy="602283"/>
          </a:xfrm>
          <a:prstGeom prst="rect">
            <a:avLst/>
          </a:prstGeom>
        </p:spPr>
      </p:pic>
      <p:pic>
        <p:nvPicPr>
          <p:cNvPr id="33" name="Picture 32">
            <a:extLst>
              <a:ext uri="{FF2B5EF4-FFF2-40B4-BE49-F238E27FC236}">
                <a16:creationId xmlns:a16="http://schemas.microsoft.com/office/drawing/2014/main" id="{9423AED4-5CE0-4B90-B728-B994EDAEC265}"/>
              </a:ext>
            </a:extLst>
          </p:cNvPr>
          <p:cNvPicPr>
            <a:picLocks noChangeAspect="1"/>
          </p:cNvPicPr>
          <p:nvPr/>
        </p:nvPicPr>
        <p:blipFill>
          <a:blip r:embed="rId7"/>
          <a:stretch>
            <a:fillRect/>
          </a:stretch>
        </p:blipFill>
        <p:spPr>
          <a:xfrm>
            <a:off x="3527389" y="2788796"/>
            <a:ext cx="643507" cy="659595"/>
          </a:xfrm>
          <a:prstGeom prst="rect">
            <a:avLst/>
          </a:prstGeom>
          <a:effectLst>
            <a:glow rad="228600">
              <a:schemeClr val="accent1">
                <a:satMod val="175000"/>
                <a:alpha val="40000"/>
              </a:schemeClr>
            </a:glow>
          </a:effectLst>
        </p:spPr>
      </p:pic>
      <p:pic>
        <p:nvPicPr>
          <p:cNvPr id="34" name="Picture 33">
            <a:extLst>
              <a:ext uri="{FF2B5EF4-FFF2-40B4-BE49-F238E27FC236}">
                <a16:creationId xmlns:a16="http://schemas.microsoft.com/office/drawing/2014/main" id="{E633237F-CFCE-4264-A8D0-FAC937D75CDB}"/>
              </a:ext>
            </a:extLst>
          </p:cNvPr>
          <p:cNvPicPr>
            <a:picLocks noChangeAspect="1"/>
          </p:cNvPicPr>
          <p:nvPr/>
        </p:nvPicPr>
        <p:blipFill>
          <a:blip r:embed="rId7"/>
          <a:stretch>
            <a:fillRect/>
          </a:stretch>
        </p:blipFill>
        <p:spPr>
          <a:xfrm>
            <a:off x="6269249" y="1352816"/>
            <a:ext cx="643507" cy="659595"/>
          </a:xfrm>
          <a:prstGeom prst="rect">
            <a:avLst/>
          </a:prstGeom>
          <a:effectLst>
            <a:glow rad="228600">
              <a:schemeClr val="accent1">
                <a:satMod val="175000"/>
                <a:alpha val="40000"/>
              </a:schemeClr>
            </a:glow>
          </a:effectLst>
        </p:spPr>
      </p:pic>
      <p:pic>
        <p:nvPicPr>
          <p:cNvPr id="35" name="Picture 34">
            <a:extLst>
              <a:ext uri="{FF2B5EF4-FFF2-40B4-BE49-F238E27FC236}">
                <a16:creationId xmlns:a16="http://schemas.microsoft.com/office/drawing/2014/main" id="{D23658A0-AB98-4890-AB75-9CDC36F7484E}"/>
              </a:ext>
            </a:extLst>
          </p:cNvPr>
          <p:cNvPicPr>
            <a:picLocks noChangeAspect="1"/>
          </p:cNvPicPr>
          <p:nvPr/>
        </p:nvPicPr>
        <p:blipFill>
          <a:blip r:embed="rId7"/>
          <a:stretch>
            <a:fillRect/>
          </a:stretch>
        </p:blipFill>
        <p:spPr>
          <a:xfrm>
            <a:off x="4535996" y="3151358"/>
            <a:ext cx="643507" cy="659595"/>
          </a:xfrm>
          <a:prstGeom prst="rect">
            <a:avLst/>
          </a:prstGeom>
          <a:effectLst>
            <a:glow rad="228600">
              <a:schemeClr val="accent1">
                <a:satMod val="175000"/>
                <a:alpha val="40000"/>
              </a:schemeClr>
            </a:glow>
          </a:effectLst>
        </p:spPr>
      </p:pic>
      <p:pic>
        <p:nvPicPr>
          <p:cNvPr id="36" name="Picture 35">
            <a:extLst>
              <a:ext uri="{FF2B5EF4-FFF2-40B4-BE49-F238E27FC236}">
                <a16:creationId xmlns:a16="http://schemas.microsoft.com/office/drawing/2014/main" id="{E658F6F9-95DE-49C9-94B8-D790946A2BF8}"/>
              </a:ext>
            </a:extLst>
          </p:cNvPr>
          <p:cNvPicPr>
            <a:picLocks noChangeAspect="1"/>
          </p:cNvPicPr>
          <p:nvPr/>
        </p:nvPicPr>
        <p:blipFill>
          <a:blip r:embed="rId7"/>
          <a:stretch>
            <a:fillRect/>
          </a:stretch>
        </p:blipFill>
        <p:spPr>
          <a:xfrm>
            <a:off x="3908856" y="182294"/>
            <a:ext cx="643507" cy="659595"/>
          </a:xfrm>
          <a:prstGeom prst="rect">
            <a:avLst/>
          </a:prstGeom>
          <a:effectLst>
            <a:glow rad="228600">
              <a:schemeClr val="accent1">
                <a:satMod val="175000"/>
                <a:alpha val="40000"/>
              </a:schemeClr>
            </a:glow>
          </a:effectLst>
        </p:spPr>
      </p:pic>
      <p:pic>
        <p:nvPicPr>
          <p:cNvPr id="37" name="Picture 36">
            <a:extLst>
              <a:ext uri="{FF2B5EF4-FFF2-40B4-BE49-F238E27FC236}">
                <a16:creationId xmlns:a16="http://schemas.microsoft.com/office/drawing/2014/main" id="{A00A6779-8A0E-4679-9B7F-FE3B6A4BF598}"/>
              </a:ext>
            </a:extLst>
          </p:cNvPr>
          <p:cNvPicPr>
            <a:picLocks noChangeAspect="1"/>
          </p:cNvPicPr>
          <p:nvPr/>
        </p:nvPicPr>
        <p:blipFill>
          <a:blip r:embed="rId7"/>
          <a:stretch>
            <a:fillRect/>
          </a:stretch>
        </p:blipFill>
        <p:spPr>
          <a:xfrm>
            <a:off x="6831459" y="3750674"/>
            <a:ext cx="643507" cy="659595"/>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0159470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D1E0440ACFE54D9CE9AC3B1F8D6CE6" ma:contentTypeVersion="12" ma:contentTypeDescription="Creare un nuovo documento." ma:contentTypeScope="" ma:versionID="86ba6f3c28e07b772d7471efcbb326bd">
  <xsd:schema xmlns:xsd="http://www.w3.org/2001/XMLSchema" xmlns:xs="http://www.w3.org/2001/XMLSchema" xmlns:p="http://schemas.microsoft.com/office/2006/metadata/properties" xmlns:ns2="a5a5994b-e301-4e9f-bcd0-60ef9f73a45d" xmlns:ns3="8d7ce21d-b23d-4e75-8275-8f72d6274957" targetNamespace="http://schemas.microsoft.com/office/2006/metadata/properties" ma:root="true" ma:fieldsID="8aef4d5ffaf9b0a20ad851280657a519" ns2:_="" ns3:_="">
    <xsd:import namespace="a5a5994b-e301-4e9f-bcd0-60ef9f73a45d"/>
    <xsd:import namespace="8d7ce21d-b23d-4e75-8275-8f72d62749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5994b-e301-4e9f-bcd0-60ef9f73a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7ce21d-b23d-4e75-8275-8f72d6274957"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3966D4-C699-4AE3-BB45-07B4EA97A675}"/>
</file>

<file path=customXml/itemProps2.xml><?xml version="1.0" encoding="utf-8"?>
<ds:datastoreItem xmlns:ds="http://schemas.openxmlformats.org/officeDocument/2006/customXml" ds:itemID="{CDC99621-EAEF-47F7-B692-CE41DEC62D09}"/>
</file>

<file path=customXml/itemProps3.xml><?xml version="1.0" encoding="utf-8"?>
<ds:datastoreItem xmlns:ds="http://schemas.openxmlformats.org/officeDocument/2006/customXml" ds:itemID="{470EE5C4-104E-4A4A-835D-F191EEAFA215}"/>
</file>

<file path=docProps/app.xml><?xml version="1.0" encoding="utf-8"?>
<Properties xmlns="http://schemas.openxmlformats.org/officeDocument/2006/extended-properties" xmlns:vt="http://schemas.openxmlformats.org/officeDocument/2006/docPropsVTypes">
  <TotalTime>1577</TotalTime>
  <Words>523</Words>
  <Application>Microsoft Office PowerPoint</Application>
  <PresentationFormat>On-screen Show (16:9)</PresentationFormat>
  <Paragraphs>51</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Tema di Office</vt:lpstr>
      <vt:lpstr>Se non le Scuole eTwinning, chi altri?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Giacomo</dc:creator>
  <cp:lastModifiedBy>Santi Scimeca</cp:lastModifiedBy>
  <cp:revision>17</cp:revision>
  <dcterms:created xsi:type="dcterms:W3CDTF">2020-12-03T15:16:59Z</dcterms:created>
  <dcterms:modified xsi:type="dcterms:W3CDTF">2020-12-16T10:50:38Z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0x010100B0D1E0440ACFE54D9CE9AC3B1F8D6CE6</vt:lpwstr>
  </property>
</Properties>
</file>